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Abril Fatface"/>
      <p:regular r:id="rId33"/>
    </p:embeddedFont>
    <p:embeddedFont>
      <p:font typeface="Griffy"/>
      <p:regular r:id="rId34"/>
    </p:embeddedFont>
    <p:embeddedFont>
      <p:font typeface="Barlow Condensed"/>
      <p:regular r:id="rId35"/>
      <p:bold r:id="rId36"/>
      <p:italic r:id="rId37"/>
      <p:boldItalic r:id="rId38"/>
    </p:embeddedFont>
    <p:embeddedFont>
      <p:font typeface="Thasadith"/>
      <p:regular r:id="rId39"/>
      <p:bold r:id="rId40"/>
      <p:italic r:id="rId41"/>
      <p:boldItalic r:id="rId42"/>
    </p:embeddedFont>
    <p:embeddedFont>
      <p:font typeface="Passion One"/>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5" roundtripDataSignature="AMtx7mhVsB/ArA01Zu6uvljqG+1YTHN/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hasadith-bold.fntdata"/><Relationship Id="rId20" Type="http://schemas.openxmlformats.org/officeDocument/2006/relationships/slide" Target="slides/slide15.xml"/><Relationship Id="rId42" Type="http://schemas.openxmlformats.org/officeDocument/2006/relationships/font" Target="fonts/Thasadith-boldItalic.fntdata"/><Relationship Id="rId41" Type="http://schemas.openxmlformats.org/officeDocument/2006/relationships/font" Target="fonts/Thasadith-italic.fntdata"/><Relationship Id="rId22" Type="http://schemas.openxmlformats.org/officeDocument/2006/relationships/slide" Target="slides/slide17.xml"/><Relationship Id="rId44" Type="http://schemas.openxmlformats.org/officeDocument/2006/relationships/font" Target="fonts/PassionOne-bold.fntdata"/><Relationship Id="rId21" Type="http://schemas.openxmlformats.org/officeDocument/2006/relationships/slide" Target="slides/slide16.xml"/><Relationship Id="rId43" Type="http://schemas.openxmlformats.org/officeDocument/2006/relationships/font" Target="fonts/PassionOne-regular.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brilFatfac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BarlowCondensed-regular.fntdata"/><Relationship Id="rId12" Type="http://schemas.openxmlformats.org/officeDocument/2006/relationships/slide" Target="slides/slide7.xml"/><Relationship Id="rId34" Type="http://schemas.openxmlformats.org/officeDocument/2006/relationships/font" Target="fonts/Griffy-regular.fntdata"/><Relationship Id="rId15" Type="http://schemas.openxmlformats.org/officeDocument/2006/relationships/slide" Target="slides/slide10.xml"/><Relationship Id="rId37" Type="http://schemas.openxmlformats.org/officeDocument/2006/relationships/font" Target="fonts/BarlowCondensed-italic.fntdata"/><Relationship Id="rId14" Type="http://schemas.openxmlformats.org/officeDocument/2006/relationships/slide" Target="slides/slide9.xml"/><Relationship Id="rId36" Type="http://schemas.openxmlformats.org/officeDocument/2006/relationships/font" Target="fonts/BarlowCondensed-bold.fntdata"/><Relationship Id="rId17" Type="http://schemas.openxmlformats.org/officeDocument/2006/relationships/slide" Target="slides/slide12.xml"/><Relationship Id="rId39" Type="http://schemas.openxmlformats.org/officeDocument/2006/relationships/font" Target="fonts/Thasadith-regular.fntdata"/><Relationship Id="rId16" Type="http://schemas.openxmlformats.org/officeDocument/2006/relationships/slide" Target="slides/slide11.xml"/><Relationship Id="rId38" Type="http://schemas.openxmlformats.org/officeDocument/2006/relationships/font" Target="fonts/BarlowCondense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Del or not </a:t>
            </a:r>
            <a:endParaRPr/>
          </a:p>
        </p:txBody>
      </p:sp>
      <p:sp>
        <p:nvSpPr>
          <p:cNvPr id="1480" name="Google Shape;148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6" name="Google Shape;14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5 </a:t>
            </a:r>
            <a:endParaRPr/>
          </a:p>
        </p:txBody>
      </p:sp>
      <p:sp>
        <p:nvSpPr>
          <p:cNvPr id="1492" name="Google Shape;149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8" name="Google Shape;14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434343"/>
              </a:buClr>
              <a:buSzPts val="1900"/>
              <a:buFont typeface="Thasadith"/>
              <a:buChar char="●"/>
            </a:pPr>
            <a:r>
              <a:rPr b="1" lang="en-US" sz="1400">
                <a:solidFill>
                  <a:srgbClr val="434343"/>
                </a:solidFill>
                <a:latin typeface="Thasadith"/>
                <a:ea typeface="Thasadith"/>
                <a:cs typeface="Thasadith"/>
                <a:sym typeface="Thasadith"/>
              </a:rPr>
              <a:t>In interpreting the map, remember that the closer two objects are,The more similar they are perceived to be, the more similar they rate on the underlying attributes. Since the first 3 dimensions of the perceptual map have been retained, the map can be seen as a cube in 3 dimensions. This view displays the cube seen from a particular angle.</a:t>
            </a:r>
            <a:endParaRPr b="1" sz="1400">
              <a:solidFill>
                <a:srgbClr val="434343"/>
              </a:solidFill>
              <a:latin typeface="Thasadith"/>
              <a:ea typeface="Thasadith"/>
              <a:cs typeface="Thasadith"/>
              <a:sym typeface="Thasadith"/>
            </a:endParaRPr>
          </a:p>
          <a:p>
            <a:pPr indent="-285750" lvl="0" marL="285750" rtl="0" algn="l">
              <a:lnSpc>
                <a:spcPct val="115000"/>
              </a:lnSpc>
              <a:spcBef>
                <a:spcPts val="0"/>
              </a:spcBef>
              <a:spcAft>
                <a:spcPts val="0"/>
              </a:spcAft>
              <a:buClr>
                <a:srgbClr val="434343"/>
              </a:buClr>
              <a:buSzPts val="1900"/>
              <a:buFont typeface="Thasadith"/>
              <a:buChar char="●"/>
            </a:pPr>
            <a:r>
              <a:rPr b="1" lang="en-US" sz="1400">
                <a:solidFill>
                  <a:srgbClr val="434343"/>
                </a:solidFill>
                <a:latin typeface="Thasadith"/>
                <a:ea typeface="Thasadith"/>
                <a:cs typeface="Thasadith"/>
                <a:sym typeface="Thasadith"/>
              </a:rPr>
              <a:t>We can view from the map that people in the market perceive Facebook as highly competitive with Instagram. The following table displays the coordinates of each brand viewed from dimension I.</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1185122d39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1185122d39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Complete perceptual map with objects, attributes and average segment preferences on the first and second dimensions.</a:t>
            </a:r>
            <a:endParaRPr sz="2000">
              <a:solidFill>
                <a:schemeClr val="dk1"/>
              </a:solidFill>
              <a:latin typeface="Thasadith"/>
              <a:ea typeface="Thasadith"/>
              <a:cs typeface="Thasadith"/>
              <a:sym typeface="Thasadith"/>
            </a:endParaRPr>
          </a:p>
          <a:p>
            <a:pPr indent="0" lvl="0" marL="0" rtl="0" algn="l">
              <a:spcBef>
                <a:spcPts val="0"/>
              </a:spcBef>
              <a:spcAft>
                <a:spcPts val="0"/>
              </a:spcAft>
              <a:buNone/>
            </a:pPr>
            <a:r>
              <a:t/>
            </a:r>
            <a:endParaRPr/>
          </a:p>
        </p:txBody>
      </p:sp>
      <p:sp>
        <p:nvSpPr>
          <p:cNvPr id="1520" name="Google Shape;152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434343"/>
              </a:buClr>
              <a:buSzPts val="1600"/>
              <a:buFont typeface="Thasadith"/>
              <a:buChar char="●"/>
            </a:pPr>
            <a:r>
              <a:rPr b="1" lang="en-US" sz="1600">
                <a:solidFill>
                  <a:srgbClr val="434343"/>
                </a:solidFill>
                <a:latin typeface="Thasadith"/>
                <a:ea typeface="Thasadith"/>
                <a:cs typeface="Thasadith"/>
                <a:sym typeface="Thasadith"/>
              </a:rPr>
              <a:t>Now, our aim is to increase its users. What can we do? </a:t>
            </a:r>
            <a:endParaRPr/>
          </a:p>
        </p:txBody>
      </p:sp>
      <p:sp>
        <p:nvSpPr>
          <p:cNvPr id="1527" name="Google Shape;152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4" name="Google Shape;15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6" name="Google Shape;15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rgbClr val="434343"/>
              </a:solidFill>
              <a:latin typeface="Thasadith"/>
              <a:ea typeface="Thasadith"/>
              <a:cs typeface="Thasadith"/>
              <a:sym typeface="Thasadith"/>
            </a:endParaRPr>
          </a:p>
          <a:p>
            <a:pPr indent="0" lvl="0" marL="0" rtl="0" algn="l">
              <a:lnSpc>
                <a:spcPct val="100000"/>
              </a:lnSpc>
              <a:spcBef>
                <a:spcPts val="0"/>
              </a:spcBef>
              <a:spcAft>
                <a:spcPts val="0"/>
              </a:spcAft>
              <a:buSzPts val="1100"/>
              <a:buNone/>
            </a:pPr>
            <a:r>
              <a:t/>
            </a:r>
            <a:endParaRPr sz="1400">
              <a:solidFill>
                <a:srgbClr val="434343"/>
              </a:solidFill>
              <a:latin typeface="Thasadith"/>
              <a:ea typeface="Thasadith"/>
              <a:cs typeface="Thasadith"/>
              <a:sym typeface="Thasadith"/>
            </a:endParaRPr>
          </a:p>
          <a:p>
            <a:pPr indent="-285750" lvl="0" marL="285750" rtl="0" algn="just">
              <a:lnSpc>
                <a:spcPct val="115000"/>
              </a:lnSpc>
              <a:spcBef>
                <a:spcPts val="2100"/>
              </a:spcBef>
              <a:spcAft>
                <a:spcPts val="2100"/>
              </a:spcAft>
              <a:buClr>
                <a:srgbClr val="434343"/>
              </a:buClr>
              <a:buSzPts val="1900"/>
              <a:buFont typeface="Thasadith"/>
              <a:buChar char="●"/>
            </a:pPr>
            <a:r>
              <a:rPr b="1" lang="en-US" sz="1400">
                <a:solidFill>
                  <a:srgbClr val="434343"/>
                </a:solidFill>
                <a:latin typeface="Times New Roman"/>
                <a:ea typeface="Times New Roman"/>
                <a:cs typeface="Times New Roman"/>
                <a:sym typeface="Times New Roman"/>
              </a:rPr>
              <a:t> </a:t>
            </a:r>
            <a:endParaRPr sz="1400">
              <a:solidFill>
                <a:srgbClr val="434343"/>
              </a:solidFill>
              <a:latin typeface="Thasadith"/>
              <a:ea typeface="Thasadith"/>
              <a:cs typeface="Thasadith"/>
              <a:sym typeface="Thasadith"/>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185122d39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185122d39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1185122d398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1185122d398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185122d398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185122d398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185122d39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185122d39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185122d398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3" name="Google Shape;1723;g1185122d398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285750" rtl="0" algn="l">
              <a:lnSpc>
                <a:spcPct val="115000"/>
              </a:lnSpc>
              <a:spcBef>
                <a:spcPts val="0"/>
              </a:spcBef>
              <a:spcAft>
                <a:spcPts val="0"/>
              </a:spcAft>
              <a:buClr>
                <a:srgbClr val="434343"/>
              </a:buClr>
              <a:buSzPts val="2000"/>
              <a:buFont typeface="Thasadith"/>
              <a:buChar char="●"/>
            </a:pPr>
            <a:r>
              <a:rPr b="1" lang="en-US" sz="1500">
                <a:solidFill>
                  <a:srgbClr val="434343"/>
                </a:solidFill>
                <a:latin typeface="Thasadith"/>
                <a:ea typeface="Thasadith"/>
                <a:cs typeface="Thasadith"/>
                <a:sym typeface="Thasadith"/>
              </a:rPr>
              <a:t>Facebook is losing users for the first time ever and shares in Meta have fallen off a cliff, any further declines in the size of Facebook’s active users base may adversely impact the company’s ability to deliver ad impressions and, in turn, their financial performance.  </a:t>
            </a:r>
            <a:endParaRPr b="1" sz="1500">
              <a:solidFill>
                <a:srgbClr val="434343"/>
              </a:solidFill>
              <a:latin typeface="Thasadith"/>
              <a:ea typeface="Thasadith"/>
              <a:cs typeface="Thasadith"/>
              <a:sym typeface="Thasadith"/>
            </a:endParaRPr>
          </a:p>
          <a:p>
            <a:pPr indent="-323850" lvl="0" marL="457200" rtl="0" algn="l">
              <a:lnSpc>
                <a:spcPct val="115000"/>
              </a:lnSpc>
              <a:spcBef>
                <a:spcPts val="0"/>
              </a:spcBef>
              <a:spcAft>
                <a:spcPts val="0"/>
              </a:spcAft>
              <a:buClr>
                <a:srgbClr val="434343"/>
              </a:buClr>
              <a:buSzPts val="1500"/>
              <a:buFont typeface="Thasadith"/>
              <a:buChar char="●"/>
            </a:pPr>
            <a:r>
              <a:rPr b="1" lang="en-US" sz="1500">
                <a:solidFill>
                  <a:srgbClr val="434343"/>
                </a:solidFill>
                <a:latin typeface="Thasadith"/>
                <a:ea typeface="Thasadith"/>
                <a:cs typeface="Thasadith"/>
                <a:sym typeface="Thasadith"/>
              </a:rPr>
              <a:t>In this fast-pacing world, where there are so many ways a person can or want to spend their time, there are many social media platforms and apps that Facebook is competing with. The management wondered how it might increase active users and retain current users on the app by repositioning Facebook.</a:t>
            </a:r>
            <a:endParaRPr b="1" sz="1500">
              <a:solidFill>
                <a:srgbClr val="434343"/>
              </a:solidFill>
              <a:latin typeface="Thasadith"/>
              <a:ea typeface="Thasadith"/>
              <a:cs typeface="Thasadith"/>
              <a:sym typeface="Thasadith"/>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185122d398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185122d39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180b61ee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Survey</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Position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Messaging</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user-friendly</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Content diversity</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Privacy features </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Connectivity</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Advertisemnt recommendations</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Censorship of content</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LIke, Share &amp; Comment features</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Filters</a:t>
            </a:r>
            <a:endParaRPr b="1" sz="2000">
              <a:solidFill>
                <a:schemeClr val="dk1"/>
              </a:solidFill>
              <a:latin typeface="Thasadith"/>
              <a:ea typeface="Thasadith"/>
              <a:cs typeface="Thasadith"/>
              <a:sym typeface="Thasadith"/>
            </a:endParaRPr>
          </a:p>
          <a:p>
            <a:pPr indent="-355600" lvl="0" marL="457200" rtl="0" algn="just">
              <a:spcBef>
                <a:spcPts val="0"/>
              </a:spcBef>
              <a:spcAft>
                <a:spcPts val="0"/>
              </a:spcAft>
              <a:buClr>
                <a:schemeClr val="dk1"/>
              </a:buClr>
              <a:buSzPts val="2000"/>
              <a:buFont typeface="Thasadith"/>
              <a:buChar char="●"/>
            </a:pPr>
            <a:r>
              <a:rPr b="1" lang="en-US" sz="2000">
                <a:solidFill>
                  <a:schemeClr val="dk1"/>
                </a:solidFill>
                <a:latin typeface="Thasadith"/>
                <a:ea typeface="Thasadith"/>
                <a:cs typeface="Thasadith"/>
                <a:sym typeface="Thasadith"/>
              </a:rPr>
              <a:t>Audio/video quality</a:t>
            </a:r>
            <a:endParaRPr b="1" sz="2000">
              <a:solidFill>
                <a:schemeClr val="dk1"/>
              </a:solidFill>
              <a:latin typeface="Thasadith"/>
              <a:ea typeface="Thasadith"/>
              <a:cs typeface="Thasadith"/>
              <a:sym typeface="Thasadith"/>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434" name="Google Shape;1434;g1180b61ee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185122d39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Survey</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Position </a:t>
            </a:r>
            <a:endParaRPr/>
          </a:p>
        </p:txBody>
      </p:sp>
      <p:sp>
        <p:nvSpPr>
          <p:cNvPr id="1441" name="Google Shape;1441;g1185122d39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185122d39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185122d39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1"/>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21"/>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1"/>
          <p:cNvSpPr txBox="1"/>
          <p:nvPr>
            <p:ph type="title"/>
          </p:nvPr>
        </p:nvSpPr>
        <p:spPr>
          <a:xfrm>
            <a:off x="5897225" y="832950"/>
            <a:ext cx="5879100" cy="5165700"/>
          </a:xfrm>
          <a:prstGeom prst="rect">
            <a:avLst/>
          </a:prstGeom>
          <a:noFill/>
          <a:ln>
            <a:noFill/>
          </a:ln>
          <a:effectLst>
            <a:outerShdw rotWithShape="0" algn="bl" dir="19980000" dist="38100">
              <a:schemeClr val="accent4"/>
            </a:outerShdw>
          </a:effectLst>
        </p:spPr>
        <p:txBody>
          <a:bodyPr anchorCtr="0" anchor="ctr" bIns="121900" lIns="121900" spcFirstLastPara="1" rIns="121900" wrap="square" tIns="121900">
            <a:noAutofit/>
          </a:bodyPr>
          <a:lstStyle>
            <a:lvl1pPr lvl="0" algn="l">
              <a:lnSpc>
                <a:spcPct val="60000"/>
              </a:lnSpc>
              <a:spcBef>
                <a:spcPts val="0"/>
              </a:spcBef>
              <a:spcAft>
                <a:spcPts val="0"/>
              </a:spcAft>
              <a:buSzPts val="8000"/>
              <a:buNone/>
              <a:defRPr sz="8000"/>
            </a:lvl1pPr>
            <a:lvl2pPr lvl="1" algn="l">
              <a:lnSpc>
                <a:spcPct val="60000"/>
              </a:lnSpc>
              <a:spcBef>
                <a:spcPts val="0"/>
              </a:spcBef>
              <a:spcAft>
                <a:spcPts val="0"/>
              </a:spcAft>
              <a:buSzPts val="8000"/>
              <a:buNone/>
              <a:defRPr sz="8000"/>
            </a:lvl2pPr>
            <a:lvl3pPr lvl="2" algn="l">
              <a:lnSpc>
                <a:spcPct val="60000"/>
              </a:lnSpc>
              <a:spcBef>
                <a:spcPts val="0"/>
              </a:spcBef>
              <a:spcAft>
                <a:spcPts val="0"/>
              </a:spcAft>
              <a:buSzPts val="8000"/>
              <a:buNone/>
              <a:defRPr sz="8000"/>
            </a:lvl3pPr>
            <a:lvl4pPr lvl="3" algn="l">
              <a:lnSpc>
                <a:spcPct val="60000"/>
              </a:lnSpc>
              <a:spcBef>
                <a:spcPts val="0"/>
              </a:spcBef>
              <a:spcAft>
                <a:spcPts val="0"/>
              </a:spcAft>
              <a:buSzPts val="8000"/>
              <a:buNone/>
              <a:defRPr sz="8000"/>
            </a:lvl4pPr>
            <a:lvl5pPr lvl="4" algn="l">
              <a:lnSpc>
                <a:spcPct val="60000"/>
              </a:lnSpc>
              <a:spcBef>
                <a:spcPts val="0"/>
              </a:spcBef>
              <a:spcAft>
                <a:spcPts val="0"/>
              </a:spcAft>
              <a:buSzPts val="8000"/>
              <a:buNone/>
              <a:defRPr sz="8000"/>
            </a:lvl5pPr>
            <a:lvl6pPr lvl="5" algn="l">
              <a:lnSpc>
                <a:spcPct val="60000"/>
              </a:lnSpc>
              <a:spcBef>
                <a:spcPts val="0"/>
              </a:spcBef>
              <a:spcAft>
                <a:spcPts val="0"/>
              </a:spcAft>
              <a:buSzPts val="8000"/>
              <a:buNone/>
              <a:defRPr sz="8000"/>
            </a:lvl6pPr>
            <a:lvl7pPr lvl="6" algn="l">
              <a:lnSpc>
                <a:spcPct val="60000"/>
              </a:lnSpc>
              <a:spcBef>
                <a:spcPts val="0"/>
              </a:spcBef>
              <a:spcAft>
                <a:spcPts val="0"/>
              </a:spcAft>
              <a:buSzPts val="8000"/>
              <a:buNone/>
              <a:defRPr sz="8000"/>
            </a:lvl7pPr>
            <a:lvl8pPr lvl="7" algn="l">
              <a:lnSpc>
                <a:spcPct val="60000"/>
              </a:lnSpc>
              <a:spcBef>
                <a:spcPts val="0"/>
              </a:spcBef>
              <a:spcAft>
                <a:spcPts val="0"/>
              </a:spcAft>
              <a:buSzPts val="8000"/>
              <a:buNone/>
              <a:defRPr sz="8000"/>
            </a:lvl8pPr>
            <a:lvl9pPr lvl="8" algn="l">
              <a:lnSpc>
                <a:spcPct val="60000"/>
              </a:lnSpc>
              <a:spcBef>
                <a:spcPts val="0"/>
              </a:spcBef>
              <a:spcAft>
                <a:spcPts val="0"/>
              </a:spcAft>
              <a:buSzPts val="8000"/>
              <a:buNone/>
              <a:defRPr sz="8000"/>
            </a:lvl9pPr>
          </a:lstStyle>
          <a:p/>
        </p:txBody>
      </p:sp>
      <p:sp>
        <p:nvSpPr>
          <p:cNvPr id="14" name="Google Shape;14;p21"/>
          <p:cNvSpPr txBox="1"/>
          <p:nvPr>
            <p:ph idx="1" type="subTitle"/>
          </p:nvPr>
        </p:nvSpPr>
        <p:spPr>
          <a:xfrm>
            <a:off x="5933600" y="4853600"/>
            <a:ext cx="5879100" cy="1365600"/>
          </a:xfrm>
          <a:prstGeom prst="rect">
            <a:avLst/>
          </a:prstGeom>
          <a:noFill/>
          <a:ln>
            <a:noFill/>
          </a:ln>
        </p:spPr>
        <p:txBody>
          <a:bodyPr anchorCtr="0" anchor="b"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grpSp>
        <p:nvGrpSpPr>
          <p:cNvPr id="15" name="Google Shape;15;p21"/>
          <p:cNvGrpSpPr/>
          <p:nvPr/>
        </p:nvGrpSpPr>
        <p:grpSpPr>
          <a:xfrm>
            <a:off x="11509980" y="242351"/>
            <a:ext cx="439339" cy="1365706"/>
            <a:chOff x="11509980" y="242351"/>
            <a:chExt cx="439339" cy="1365706"/>
          </a:xfrm>
        </p:grpSpPr>
        <p:sp>
          <p:nvSpPr>
            <p:cNvPr id="16" name="Google Shape;16;p21"/>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21"/>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21"/>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21"/>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21"/>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21"/>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21"/>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21"/>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21"/>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21"/>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21"/>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21"/>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21"/>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21"/>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21"/>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21"/>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21"/>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21"/>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21"/>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21"/>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21"/>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21"/>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21"/>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21"/>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 name="Google Shape;40;p21"/>
          <p:cNvGrpSpPr/>
          <p:nvPr/>
        </p:nvGrpSpPr>
        <p:grpSpPr>
          <a:xfrm>
            <a:off x="257323" y="5204757"/>
            <a:ext cx="439340" cy="1365706"/>
            <a:chOff x="257323" y="5204757"/>
            <a:chExt cx="439340" cy="1365706"/>
          </a:xfrm>
        </p:grpSpPr>
        <p:sp>
          <p:nvSpPr>
            <p:cNvPr id="41" name="Google Shape;41;p21"/>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21"/>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21"/>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21"/>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21"/>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21"/>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21"/>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21"/>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21"/>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21"/>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21"/>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21"/>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21"/>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21"/>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21"/>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21"/>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21"/>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21"/>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21"/>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21"/>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21"/>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21"/>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21"/>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21"/>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 name="Google Shape;65;p21"/>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21"/>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21"/>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21"/>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9" name="Google Shape;69;p21"/>
          <p:cNvGrpSpPr/>
          <p:nvPr/>
        </p:nvGrpSpPr>
        <p:grpSpPr>
          <a:xfrm>
            <a:off x="388381" y="1290697"/>
            <a:ext cx="605700" cy="425068"/>
            <a:chOff x="693181" y="1290697"/>
            <a:chExt cx="605700" cy="425068"/>
          </a:xfrm>
        </p:grpSpPr>
        <p:sp>
          <p:nvSpPr>
            <p:cNvPr id="70" name="Google Shape;70;p21"/>
            <p:cNvSpPr/>
            <p:nvPr/>
          </p:nvSpPr>
          <p:spPr>
            <a:xfrm>
              <a:off x="693181" y="1290697"/>
              <a:ext cx="605700" cy="425068"/>
            </a:xfrm>
            <a:custGeom>
              <a:rect b="b" l="l" r="r" t="t"/>
              <a:pathLst>
                <a:path extrusionOk="0" h="425068" w="605700">
                  <a:moveTo>
                    <a:pt x="605697" y="33932"/>
                  </a:moveTo>
                  <a:lnTo>
                    <a:pt x="605697" y="313609"/>
                  </a:lnTo>
                  <a:cubicBezTo>
                    <a:pt x="605653" y="332326"/>
                    <a:pt x="590481" y="347498"/>
                    <a:pt x="571765" y="347542"/>
                  </a:cubicBezTo>
                  <a:lnTo>
                    <a:pt x="493898" y="347542"/>
                  </a:lnTo>
                  <a:lnTo>
                    <a:pt x="450767" y="416033"/>
                  </a:lnTo>
                  <a:cubicBezTo>
                    <a:pt x="445052" y="425079"/>
                    <a:pt x="433087" y="427785"/>
                    <a:pt x="424041" y="422078"/>
                  </a:cubicBezTo>
                  <a:cubicBezTo>
                    <a:pt x="421603" y="420534"/>
                    <a:pt x="419531" y="418471"/>
                    <a:pt x="417995" y="416033"/>
                  </a:cubicBezTo>
                  <a:lnTo>
                    <a:pt x="374865" y="347542"/>
                  </a:lnTo>
                  <a:lnTo>
                    <a:pt x="33929" y="347542"/>
                  </a:lnTo>
                  <a:cubicBezTo>
                    <a:pt x="15209" y="347498"/>
                    <a:pt x="46" y="332326"/>
                    <a:pt x="-3" y="313609"/>
                  </a:cubicBezTo>
                  <a:lnTo>
                    <a:pt x="-3" y="33932"/>
                  </a:lnTo>
                  <a:cubicBezTo>
                    <a:pt x="46" y="15215"/>
                    <a:pt x="15209" y="44"/>
                    <a:pt x="33929" y="-1"/>
                  </a:cubicBezTo>
                  <a:lnTo>
                    <a:pt x="571765" y="-1"/>
                  </a:lnTo>
                  <a:cubicBezTo>
                    <a:pt x="590481" y="44"/>
                    <a:pt x="605653" y="15215"/>
                    <a:pt x="605697"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21"/>
            <p:cNvSpPr/>
            <p:nvPr/>
          </p:nvSpPr>
          <p:spPr>
            <a:xfrm>
              <a:off x="1028911" y="1403092"/>
              <a:ext cx="96143" cy="130782"/>
            </a:xfrm>
            <a:custGeom>
              <a:rect b="b" l="l" r="r" t="t"/>
              <a:pathLst>
                <a:path extrusionOk="0" h="130782" w="96143">
                  <a:moveTo>
                    <a:pt x="11721" y="107363"/>
                  </a:moveTo>
                  <a:cubicBezTo>
                    <a:pt x="15999" y="107729"/>
                    <a:pt x="20303" y="107729"/>
                    <a:pt x="24580" y="107363"/>
                  </a:cubicBezTo>
                  <a:cubicBezTo>
                    <a:pt x="33438" y="106952"/>
                    <a:pt x="42047" y="104283"/>
                    <a:pt x="49583" y="99594"/>
                  </a:cubicBezTo>
                  <a:cubicBezTo>
                    <a:pt x="57602" y="94022"/>
                    <a:pt x="63299" y="85700"/>
                    <a:pt x="65567" y="76199"/>
                  </a:cubicBezTo>
                  <a:lnTo>
                    <a:pt x="64942" y="76199"/>
                  </a:lnTo>
                  <a:cubicBezTo>
                    <a:pt x="58102" y="82574"/>
                    <a:pt x="48913" y="85816"/>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91" y="28"/>
                    <a:pt x="95750" y="24942"/>
                    <a:pt x="95750" y="54589"/>
                  </a:cubicBezTo>
                  <a:cubicBezTo>
                    <a:pt x="99759" y="92352"/>
                    <a:pt x="72407"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86" y="64403"/>
                    <a:pt x="60183" y="61224"/>
                    <a:pt x="63781" y="55750"/>
                  </a:cubicBezTo>
                  <a:cubicBezTo>
                    <a:pt x="64987" y="53473"/>
                    <a:pt x="65541" y="50910"/>
                    <a:pt x="65389" y="48338"/>
                  </a:cubicBezTo>
                  <a:cubicBezTo>
                    <a:pt x="65389" y="34854"/>
                    <a:pt x="60299" y="21549"/>
                    <a:pt x="46815" y="21549"/>
                  </a:cubicBezTo>
                  <a:cubicBezTo>
                    <a:pt x="36903"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21"/>
            <p:cNvSpPr/>
            <p:nvPr/>
          </p:nvSpPr>
          <p:spPr>
            <a:xfrm>
              <a:off x="1137139" y="1403092"/>
              <a:ext cx="96143" cy="130782"/>
            </a:xfrm>
            <a:custGeom>
              <a:rect b="b" l="l" r="r" t="t"/>
              <a:pathLst>
                <a:path extrusionOk="0" h="130782" w="96143">
                  <a:moveTo>
                    <a:pt x="11721" y="107363"/>
                  </a:moveTo>
                  <a:cubicBezTo>
                    <a:pt x="15999" y="107729"/>
                    <a:pt x="20303" y="107729"/>
                    <a:pt x="24580" y="107363"/>
                  </a:cubicBezTo>
                  <a:cubicBezTo>
                    <a:pt x="33412" y="106952"/>
                    <a:pt x="41993" y="104283"/>
                    <a:pt x="49494" y="99594"/>
                  </a:cubicBezTo>
                  <a:cubicBezTo>
                    <a:pt x="57540" y="94049"/>
                    <a:pt x="63237" y="85709"/>
                    <a:pt x="65478" y="76199"/>
                  </a:cubicBezTo>
                  <a:lnTo>
                    <a:pt x="64942" y="76199"/>
                  </a:lnTo>
                  <a:cubicBezTo>
                    <a:pt x="58093" y="82566"/>
                    <a:pt x="48905" y="85807"/>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01" y="28"/>
                    <a:pt x="95750" y="24942"/>
                    <a:pt x="95750" y="54589"/>
                  </a:cubicBezTo>
                  <a:cubicBezTo>
                    <a:pt x="99759" y="92352"/>
                    <a:pt x="72408"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77" y="64385"/>
                    <a:pt x="60174" y="61206"/>
                    <a:pt x="63781" y="55750"/>
                  </a:cubicBezTo>
                  <a:cubicBezTo>
                    <a:pt x="64951" y="53464"/>
                    <a:pt x="65478" y="50901"/>
                    <a:pt x="65299" y="48338"/>
                  </a:cubicBezTo>
                  <a:cubicBezTo>
                    <a:pt x="65299" y="34854"/>
                    <a:pt x="60299" y="21549"/>
                    <a:pt x="46815" y="21549"/>
                  </a:cubicBezTo>
                  <a:cubicBezTo>
                    <a:pt x="36814"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21"/>
            <p:cNvSpPr/>
            <p:nvPr/>
          </p:nvSpPr>
          <p:spPr>
            <a:xfrm>
              <a:off x="765065" y="1388320"/>
              <a:ext cx="194657" cy="160176"/>
            </a:xfrm>
            <a:custGeom>
              <a:rect b="b" l="l" r="r" t="t"/>
              <a:pathLst>
                <a:path extrusionOk="0" h="160176" w="194657">
                  <a:moveTo>
                    <a:pt x="179930" y="84630"/>
                  </a:moveTo>
                  <a:lnTo>
                    <a:pt x="97152" y="160175"/>
                  </a:lnTo>
                  <a:lnTo>
                    <a:pt x="14374" y="84630"/>
                  </a:lnTo>
                  <a:cubicBezTo>
                    <a:pt x="-1968" y="67396"/>
                    <a:pt x="-4915" y="32481"/>
                    <a:pt x="8301" y="17032"/>
                  </a:cubicBezTo>
                  <a:cubicBezTo>
                    <a:pt x="38573" y="-18686"/>
                    <a:pt x="97598" y="5870"/>
                    <a:pt x="97598" y="52751"/>
                  </a:cubicBezTo>
                  <a:cubicBezTo>
                    <a:pt x="97598" y="6228"/>
                    <a:pt x="156177" y="-17972"/>
                    <a:pt x="186449" y="17032"/>
                  </a:cubicBezTo>
                  <a:cubicBezTo>
                    <a:pt x="199575" y="32481"/>
                    <a:pt x="196628" y="67396"/>
                    <a:pt x="179930" y="84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4" name="Google Shape;74;p21"/>
          <p:cNvGrpSpPr/>
          <p:nvPr/>
        </p:nvGrpSpPr>
        <p:grpSpPr>
          <a:xfrm>
            <a:off x="4563746" y="6259701"/>
            <a:ext cx="605700" cy="425154"/>
            <a:chOff x="5791676" y="4623524"/>
            <a:chExt cx="605700" cy="425154"/>
          </a:xfrm>
        </p:grpSpPr>
        <p:sp>
          <p:nvSpPr>
            <p:cNvPr id="75" name="Google Shape;75;p21"/>
            <p:cNvSpPr/>
            <p:nvPr/>
          </p:nvSpPr>
          <p:spPr>
            <a:xfrm>
              <a:off x="5791676" y="4623524"/>
              <a:ext cx="605700" cy="425154"/>
            </a:xfrm>
            <a:custGeom>
              <a:rect b="b" l="l" r="r" t="t"/>
              <a:pathLst>
                <a:path extrusionOk="0" h="425154" w="605700">
                  <a:moveTo>
                    <a:pt x="-3" y="33932"/>
                  </a:moveTo>
                  <a:lnTo>
                    <a:pt x="-3" y="313699"/>
                  </a:lnTo>
                  <a:cubicBezTo>
                    <a:pt x="50" y="332389"/>
                    <a:pt x="15159" y="347533"/>
                    <a:pt x="33840" y="347632"/>
                  </a:cubicBezTo>
                  <a:lnTo>
                    <a:pt x="111797" y="347632"/>
                  </a:lnTo>
                  <a:lnTo>
                    <a:pt x="154837" y="416122"/>
                  </a:lnTo>
                  <a:cubicBezTo>
                    <a:pt x="160606" y="425195"/>
                    <a:pt x="172634" y="427883"/>
                    <a:pt x="181707" y="422114"/>
                  </a:cubicBezTo>
                  <a:cubicBezTo>
                    <a:pt x="184118" y="420578"/>
                    <a:pt x="186162" y="418533"/>
                    <a:pt x="187699" y="416122"/>
                  </a:cubicBezTo>
                  <a:lnTo>
                    <a:pt x="230739" y="347632"/>
                  </a:lnTo>
                  <a:lnTo>
                    <a:pt x="571764" y="347632"/>
                  </a:lnTo>
                  <a:cubicBezTo>
                    <a:pt x="590463" y="347533"/>
                    <a:pt x="605599" y="332398"/>
                    <a:pt x="605698" y="313699"/>
                  </a:cubicBezTo>
                  <a:lnTo>
                    <a:pt x="605698" y="33932"/>
                  </a:lnTo>
                  <a:cubicBezTo>
                    <a:pt x="605653" y="15215"/>
                    <a:pt x="590481" y="44"/>
                    <a:pt x="571764" y="-1"/>
                  </a:cubicBezTo>
                  <a:lnTo>
                    <a:pt x="33840" y="-1"/>
                  </a:lnTo>
                  <a:cubicBezTo>
                    <a:pt x="15159" y="97"/>
                    <a:pt x="41" y="15242"/>
                    <a:pt x="-3"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21"/>
            <p:cNvSpPr/>
            <p:nvPr/>
          </p:nvSpPr>
          <p:spPr>
            <a:xfrm>
              <a:off x="6127405" y="4735741"/>
              <a:ext cx="95894" cy="130993"/>
            </a:xfrm>
            <a:custGeom>
              <a:rect b="b" l="l" r="r" t="t"/>
              <a:pathLst>
                <a:path extrusionOk="0" h="130993" w="95894">
                  <a:moveTo>
                    <a:pt x="11721" y="107541"/>
                  </a:moveTo>
                  <a:cubicBezTo>
                    <a:pt x="15998" y="107907"/>
                    <a:pt x="20303" y="107907"/>
                    <a:pt x="24580" y="107541"/>
                  </a:cubicBezTo>
                  <a:cubicBezTo>
                    <a:pt x="33429" y="107139"/>
                    <a:pt x="42020" y="104434"/>
                    <a:pt x="49494" y="99683"/>
                  </a:cubicBezTo>
                  <a:cubicBezTo>
                    <a:pt x="57557" y="94156"/>
                    <a:pt x="63264" y="85806"/>
                    <a:pt x="65478" y="76287"/>
                  </a:cubicBezTo>
                  <a:lnTo>
                    <a:pt x="64942" y="76287"/>
                  </a:lnTo>
                  <a:cubicBezTo>
                    <a:pt x="58129" y="82707"/>
                    <a:pt x="48914" y="85949"/>
                    <a:pt x="39582" y="85217"/>
                  </a:cubicBezTo>
                  <a:cubicBezTo>
                    <a:pt x="18534" y="86021"/>
                    <a:pt x="827" y="69616"/>
                    <a:pt x="23" y="48569"/>
                  </a:cubicBezTo>
                  <a:cubicBezTo>
                    <a:pt x="-12" y="47605"/>
                    <a:pt x="-12" y="46632"/>
                    <a:pt x="23" y="45658"/>
                  </a:cubicBezTo>
                  <a:cubicBezTo>
                    <a:pt x="255" y="20209"/>
                    <a:pt x="21070" y="-231"/>
                    <a:pt x="46511" y="1"/>
                  </a:cubicBezTo>
                  <a:cubicBezTo>
                    <a:pt x="46940" y="1"/>
                    <a:pt x="47368" y="10"/>
                    <a:pt x="47797" y="28"/>
                  </a:cubicBezTo>
                  <a:cubicBezTo>
                    <a:pt x="80301" y="28"/>
                    <a:pt x="95750" y="24941"/>
                    <a:pt x="95750" y="54588"/>
                  </a:cubicBezTo>
                  <a:cubicBezTo>
                    <a:pt x="97080" y="76323"/>
                    <a:pt x="88972" y="97566"/>
                    <a:pt x="73515" y="112899"/>
                  </a:cubicBezTo>
                  <a:cubicBezTo>
                    <a:pt x="60040" y="124400"/>
                    <a:pt x="42922" y="130732"/>
                    <a:pt x="25205" y="130758"/>
                  </a:cubicBezTo>
                  <a:cubicBezTo>
                    <a:pt x="20713" y="131071"/>
                    <a:pt x="16213" y="131071"/>
                    <a:pt x="11721" y="130758"/>
                  </a:cubicBezTo>
                  <a:close/>
                  <a:moveTo>
                    <a:pt x="29580" y="43961"/>
                  </a:moveTo>
                  <a:cubicBezTo>
                    <a:pt x="28250" y="53731"/>
                    <a:pt x="35090" y="62741"/>
                    <a:pt x="44868" y="64071"/>
                  </a:cubicBezTo>
                  <a:cubicBezTo>
                    <a:pt x="45716" y="64187"/>
                    <a:pt x="46583" y="64241"/>
                    <a:pt x="47440" y="64232"/>
                  </a:cubicBezTo>
                  <a:cubicBezTo>
                    <a:pt x="53976" y="64473"/>
                    <a:pt x="60174" y="61294"/>
                    <a:pt x="63781" y="55838"/>
                  </a:cubicBezTo>
                  <a:cubicBezTo>
                    <a:pt x="64978" y="53561"/>
                    <a:pt x="65505" y="50989"/>
                    <a:pt x="65299" y="48426"/>
                  </a:cubicBezTo>
                  <a:cubicBezTo>
                    <a:pt x="65299" y="35032"/>
                    <a:pt x="60299" y="21637"/>
                    <a:pt x="46815" y="21637"/>
                  </a:cubicBezTo>
                  <a:cubicBezTo>
                    <a:pt x="36814" y="21727"/>
                    <a:pt x="29491" y="30746"/>
                    <a:pt x="29670" y="43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21"/>
            <p:cNvSpPr/>
            <p:nvPr/>
          </p:nvSpPr>
          <p:spPr>
            <a:xfrm>
              <a:off x="6235633" y="4735742"/>
              <a:ext cx="95805" cy="130992"/>
            </a:xfrm>
            <a:custGeom>
              <a:rect b="b" l="l" r="r" t="t"/>
              <a:pathLst>
                <a:path extrusionOk="0" h="130992" w="95805">
                  <a:moveTo>
                    <a:pt x="11721" y="107540"/>
                  </a:moveTo>
                  <a:cubicBezTo>
                    <a:pt x="15998" y="107906"/>
                    <a:pt x="20303" y="107906"/>
                    <a:pt x="24580" y="107540"/>
                  </a:cubicBezTo>
                  <a:cubicBezTo>
                    <a:pt x="33429" y="107138"/>
                    <a:pt x="42020" y="104433"/>
                    <a:pt x="49494" y="99682"/>
                  </a:cubicBezTo>
                  <a:cubicBezTo>
                    <a:pt x="57557" y="94155"/>
                    <a:pt x="63264" y="85806"/>
                    <a:pt x="65478" y="76286"/>
                  </a:cubicBezTo>
                  <a:lnTo>
                    <a:pt x="64853" y="76286"/>
                  </a:lnTo>
                  <a:cubicBezTo>
                    <a:pt x="58057" y="82680"/>
                    <a:pt x="48887" y="85922"/>
                    <a:pt x="39582" y="85216"/>
                  </a:cubicBezTo>
                  <a:cubicBezTo>
                    <a:pt x="18534" y="86020"/>
                    <a:pt x="827" y="69616"/>
                    <a:pt x="23" y="48568"/>
                  </a:cubicBezTo>
                  <a:cubicBezTo>
                    <a:pt x="-12" y="47604"/>
                    <a:pt x="-12" y="46631"/>
                    <a:pt x="23" y="45657"/>
                  </a:cubicBezTo>
                  <a:cubicBezTo>
                    <a:pt x="202" y="20261"/>
                    <a:pt x="20937" y="-187"/>
                    <a:pt x="46333" y="0"/>
                  </a:cubicBezTo>
                  <a:cubicBezTo>
                    <a:pt x="46797" y="0"/>
                    <a:pt x="47252" y="9"/>
                    <a:pt x="47708" y="27"/>
                  </a:cubicBezTo>
                  <a:cubicBezTo>
                    <a:pt x="80301" y="27"/>
                    <a:pt x="95660" y="24941"/>
                    <a:pt x="95660" y="54587"/>
                  </a:cubicBezTo>
                  <a:cubicBezTo>
                    <a:pt x="96991" y="76322"/>
                    <a:pt x="88883" y="97566"/>
                    <a:pt x="73426" y="112898"/>
                  </a:cubicBezTo>
                  <a:cubicBezTo>
                    <a:pt x="59960" y="124417"/>
                    <a:pt x="42832" y="130748"/>
                    <a:pt x="25116" y="130758"/>
                  </a:cubicBezTo>
                  <a:cubicBezTo>
                    <a:pt x="20660" y="131070"/>
                    <a:pt x="16177" y="131070"/>
                    <a:pt x="11721" y="130758"/>
                  </a:cubicBezTo>
                  <a:close/>
                  <a:moveTo>
                    <a:pt x="29580" y="43961"/>
                  </a:moveTo>
                  <a:cubicBezTo>
                    <a:pt x="28250" y="53730"/>
                    <a:pt x="35090" y="62740"/>
                    <a:pt x="44868" y="64071"/>
                  </a:cubicBezTo>
                  <a:cubicBezTo>
                    <a:pt x="45716" y="64187"/>
                    <a:pt x="46583" y="64240"/>
                    <a:pt x="47440" y="64231"/>
                  </a:cubicBezTo>
                  <a:cubicBezTo>
                    <a:pt x="53986" y="64508"/>
                    <a:pt x="60201" y="61320"/>
                    <a:pt x="63781" y="55837"/>
                  </a:cubicBezTo>
                  <a:cubicBezTo>
                    <a:pt x="65014" y="53569"/>
                    <a:pt x="65567" y="50998"/>
                    <a:pt x="65389" y="48426"/>
                  </a:cubicBezTo>
                  <a:cubicBezTo>
                    <a:pt x="65389" y="35031"/>
                    <a:pt x="60299" y="21637"/>
                    <a:pt x="46904" y="21637"/>
                  </a:cubicBezTo>
                  <a:cubicBezTo>
                    <a:pt x="36814" y="21726"/>
                    <a:pt x="29402" y="30745"/>
                    <a:pt x="29580" y="43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21"/>
            <p:cNvSpPr/>
            <p:nvPr/>
          </p:nvSpPr>
          <p:spPr>
            <a:xfrm>
              <a:off x="5828960" y="4670256"/>
              <a:ext cx="243631" cy="244107"/>
            </a:xfrm>
            <a:custGeom>
              <a:rect b="b" l="l" r="r" t="t"/>
              <a:pathLst>
                <a:path extrusionOk="0" h="244107" w="243631">
                  <a:moveTo>
                    <a:pt x="225245" y="244107"/>
                  </a:moveTo>
                  <a:cubicBezTo>
                    <a:pt x="223737" y="244115"/>
                    <a:pt x="222227" y="243901"/>
                    <a:pt x="220780" y="243481"/>
                  </a:cubicBezTo>
                  <a:lnTo>
                    <a:pt x="176132" y="230891"/>
                  </a:lnTo>
                  <a:cubicBezTo>
                    <a:pt x="172677" y="232641"/>
                    <a:pt x="169131" y="234185"/>
                    <a:pt x="165506" y="235534"/>
                  </a:cubicBezTo>
                  <a:cubicBezTo>
                    <a:pt x="102712" y="259653"/>
                    <a:pt x="32248" y="228310"/>
                    <a:pt x="8129" y="165507"/>
                  </a:cubicBezTo>
                  <a:cubicBezTo>
                    <a:pt x="-15990" y="102714"/>
                    <a:pt x="15353" y="32259"/>
                    <a:pt x="78156" y="8130"/>
                  </a:cubicBezTo>
                  <a:cubicBezTo>
                    <a:pt x="140949" y="-15989"/>
                    <a:pt x="211404" y="15363"/>
                    <a:pt x="235533" y="78157"/>
                  </a:cubicBezTo>
                  <a:cubicBezTo>
                    <a:pt x="248061" y="110786"/>
                    <a:pt x="245971" y="147220"/>
                    <a:pt x="229800" y="178205"/>
                  </a:cubicBezTo>
                  <a:lnTo>
                    <a:pt x="241497" y="223658"/>
                  </a:lnTo>
                  <a:cubicBezTo>
                    <a:pt x="243721" y="232453"/>
                    <a:pt x="238381" y="241392"/>
                    <a:pt x="229585" y="243606"/>
                  </a:cubicBezTo>
                  <a:cubicBezTo>
                    <a:pt x="228308" y="243928"/>
                    <a:pt x="227005" y="244098"/>
                    <a:pt x="225692" y="244107"/>
                  </a:cubicBezTo>
                  <a:close/>
                  <a:moveTo>
                    <a:pt x="174704" y="221425"/>
                  </a:moveTo>
                  <a:lnTo>
                    <a:pt x="223192" y="234909"/>
                  </a:lnTo>
                  <a:cubicBezTo>
                    <a:pt x="225737" y="235641"/>
                    <a:pt x="228478" y="234918"/>
                    <a:pt x="230335" y="233034"/>
                  </a:cubicBezTo>
                  <a:cubicBezTo>
                    <a:pt x="232264" y="231203"/>
                    <a:pt x="233050" y="228471"/>
                    <a:pt x="232389" y="225890"/>
                  </a:cubicBezTo>
                  <a:lnTo>
                    <a:pt x="219798" y="177044"/>
                  </a:lnTo>
                  <a:lnTo>
                    <a:pt x="220692" y="175527"/>
                  </a:lnTo>
                  <a:cubicBezTo>
                    <a:pt x="250338" y="120689"/>
                    <a:pt x="229907" y="52208"/>
                    <a:pt x="175070" y="22561"/>
                  </a:cubicBezTo>
                  <a:cubicBezTo>
                    <a:pt x="120233" y="-7086"/>
                    <a:pt x="51751" y="13346"/>
                    <a:pt x="22104" y="68183"/>
                  </a:cubicBezTo>
                  <a:cubicBezTo>
                    <a:pt x="-7534" y="123020"/>
                    <a:pt x="12889" y="191502"/>
                    <a:pt x="67726" y="221148"/>
                  </a:cubicBezTo>
                  <a:cubicBezTo>
                    <a:pt x="96712" y="236811"/>
                    <a:pt x="131091" y="239035"/>
                    <a:pt x="161845" y="227229"/>
                  </a:cubicBezTo>
                  <a:cubicBezTo>
                    <a:pt x="165676" y="225756"/>
                    <a:pt x="169435" y="224086"/>
                    <a:pt x="173096" y="222229"/>
                  </a:cubicBezTo>
                  <a:close/>
                </a:path>
              </a:pathLst>
            </a:custGeom>
            <a:solidFill>
              <a:srgbClr val="FDFFFB"/>
            </a:solidFill>
            <a:ln cap="flat" cmpd="sng" w="952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 name="Google Shape;79;p21"/>
          <p:cNvSpPr/>
          <p:nvPr/>
        </p:nvSpPr>
        <p:spPr>
          <a:xfrm>
            <a:off x="1349930" y="9201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21"/>
          <p:cNvSpPr/>
          <p:nvPr/>
        </p:nvSpPr>
        <p:spPr>
          <a:xfrm>
            <a:off x="1228576" y="8329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21"/>
          <p:cNvSpPr/>
          <p:nvPr/>
        </p:nvSpPr>
        <p:spPr>
          <a:xfrm>
            <a:off x="1391185" y="1643866"/>
            <a:ext cx="3480300" cy="3480300"/>
          </a:xfrm>
          <a:prstGeom prst="roundRect">
            <a:avLst>
              <a:gd fmla="val 628"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21"/>
          <p:cNvSpPr/>
          <p:nvPr/>
        </p:nvSpPr>
        <p:spPr>
          <a:xfrm>
            <a:off x="1391185" y="16439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21"/>
          <p:cNvSpPr/>
          <p:nvPr/>
        </p:nvSpPr>
        <p:spPr>
          <a:xfrm>
            <a:off x="1391599" y="52988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21"/>
          <p:cNvSpPr/>
          <p:nvPr/>
        </p:nvSpPr>
        <p:spPr>
          <a:xfrm>
            <a:off x="1736301" y="52876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21"/>
          <p:cNvSpPr/>
          <p:nvPr/>
        </p:nvSpPr>
        <p:spPr>
          <a:xfrm>
            <a:off x="2156248" y="52905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21"/>
          <p:cNvSpPr/>
          <p:nvPr/>
        </p:nvSpPr>
        <p:spPr>
          <a:xfrm>
            <a:off x="2045075" y="52905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21"/>
          <p:cNvSpPr/>
          <p:nvPr/>
        </p:nvSpPr>
        <p:spPr>
          <a:xfrm rot="10800000">
            <a:off x="1421178" y="56445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21"/>
          <p:cNvSpPr/>
          <p:nvPr/>
        </p:nvSpPr>
        <p:spPr>
          <a:xfrm rot="10800000">
            <a:off x="2632607" y="56445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21"/>
          <p:cNvSpPr/>
          <p:nvPr/>
        </p:nvSpPr>
        <p:spPr>
          <a:xfrm>
            <a:off x="1421010" y="57682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21"/>
          <p:cNvSpPr/>
          <p:nvPr/>
        </p:nvSpPr>
        <p:spPr>
          <a:xfrm>
            <a:off x="4581941" y="52648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21"/>
          <p:cNvSpPr/>
          <p:nvPr/>
        </p:nvSpPr>
        <p:spPr>
          <a:xfrm rot="10800000">
            <a:off x="1964728" y="11539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21"/>
          <p:cNvSpPr/>
          <p:nvPr/>
        </p:nvSpPr>
        <p:spPr>
          <a:xfrm>
            <a:off x="1964650" y="12776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21"/>
          <p:cNvSpPr/>
          <p:nvPr/>
        </p:nvSpPr>
        <p:spPr>
          <a:xfrm>
            <a:off x="1434405" y="10344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21"/>
          <p:cNvSpPr/>
          <p:nvPr/>
        </p:nvSpPr>
        <p:spPr>
          <a:xfrm>
            <a:off x="1583977" y="10823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21"/>
          <p:cNvSpPr/>
          <p:nvPr/>
        </p:nvSpPr>
        <p:spPr>
          <a:xfrm>
            <a:off x="1531471" y="12554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21"/>
          <p:cNvSpPr/>
          <p:nvPr/>
        </p:nvSpPr>
        <p:spPr>
          <a:xfrm>
            <a:off x="4487109" y="110062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21"/>
          <p:cNvSpPr/>
          <p:nvPr/>
        </p:nvSpPr>
        <p:spPr>
          <a:xfrm>
            <a:off x="4481976" y="103753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21"/>
          <p:cNvSpPr/>
          <p:nvPr/>
        </p:nvSpPr>
        <p:spPr>
          <a:xfrm>
            <a:off x="4468531" y="102358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21"/>
          <p:cNvSpPr/>
          <p:nvPr/>
        </p:nvSpPr>
        <p:spPr>
          <a:xfrm>
            <a:off x="4726098" y="1231046"/>
            <a:ext cx="569034" cy="544086"/>
          </a:xfrm>
          <a:custGeom>
            <a:rect b="b" l="l" r="r" t="t"/>
            <a:pathLst>
              <a:path extrusionOk="0" h="544086" w="569034">
                <a:moveTo>
                  <a:pt x="449319" y="544085"/>
                </a:moveTo>
                <a:cubicBezTo>
                  <a:pt x="447104" y="544067"/>
                  <a:pt x="444934" y="543522"/>
                  <a:pt x="442978" y="542477"/>
                </a:cubicBezTo>
                <a:lnTo>
                  <a:pt x="282244" y="456306"/>
                </a:lnTo>
                <a:lnTo>
                  <a:pt x="120260" y="539620"/>
                </a:lnTo>
                <a:cubicBezTo>
                  <a:pt x="113679" y="542995"/>
                  <a:pt x="105606" y="540388"/>
                  <a:pt x="102231" y="533798"/>
                </a:cubicBezTo>
                <a:cubicBezTo>
                  <a:pt x="100900" y="531190"/>
                  <a:pt x="100454" y="528217"/>
                  <a:pt x="100972" y="525332"/>
                </a:cubicBezTo>
                <a:lnTo>
                  <a:pt x="133297" y="346024"/>
                </a:lnTo>
                <a:lnTo>
                  <a:pt x="3995" y="217705"/>
                </a:lnTo>
                <a:cubicBezTo>
                  <a:pt x="343" y="214133"/>
                  <a:pt x="-934" y="208793"/>
                  <a:pt x="691" y="203953"/>
                </a:cubicBezTo>
                <a:cubicBezTo>
                  <a:pt x="2352" y="199167"/>
                  <a:pt x="6567" y="195720"/>
                  <a:pt x="11585" y="195023"/>
                </a:cubicBezTo>
                <a:lnTo>
                  <a:pt x="192411" y="170020"/>
                </a:lnTo>
                <a:lnTo>
                  <a:pt x="274475" y="7321"/>
                </a:lnTo>
                <a:cubicBezTo>
                  <a:pt x="276762" y="2821"/>
                  <a:pt x="281387" y="-10"/>
                  <a:pt x="286441" y="-1"/>
                </a:cubicBezTo>
                <a:lnTo>
                  <a:pt x="286441" y="-1"/>
                </a:lnTo>
                <a:cubicBezTo>
                  <a:pt x="291558" y="17"/>
                  <a:pt x="296210" y="2972"/>
                  <a:pt x="298407" y="7589"/>
                </a:cubicBezTo>
                <a:lnTo>
                  <a:pt x="377524" y="171627"/>
                </a:lnTo>
                <a:lnTo>
                  <a:pt x="557636" y="199399"/>
                </a:lnTo>
                <a:cubicBezTo>
                  <a:pt x="564949" y="200506"/>
                  <a:pt x="569986" y="207328"/>
                  <a:pt x="568878" y="214642"/>
                </a:cubicBezTo>
                <a:cubicBezTo>
                  <a:pt x="568441" y="217589"/>
                  <a:pt x="567030" y="220294"/>
                  <a:pt x="564869" y="222348"/>
                </a:cubicBezTo>
                <a:lnTo>
                  <a:pt x="433335" y="348614"/>
                </a:lnTo>
                <a:lnTo>
                  <a:pt x="462713" y="528547"/>
                </a:lnTo>
                <a:cubicBezTo>
                  <a:pt x="463589" y="533583"/>
                  <a:pt x="461463" y="538673"/>
                  <a:pt x="457266" y="541584"/>
                </a:cubicBezTo>
                <a:cubicBezTo>
                  <a:pt x="454953" y="543245"/>
                  <a:pt x="452167" y="544120"/>
                  <a:pt x="449319" y="544085"/>
                </a:cubicBezTo>
                <a:close/>
                <a:moveTo>
                  <a:pt x="282602" y="427999"/>
                </a:moveTo>
                <a:cubicBezTo>
                  <a:pt x="284816" y="427990"/>
                  <a:pt x="286995" y="428544"/>
                  <a:pt x="288941" y="429606"/>
                </a:cubicBezTo>
                <a:lnTo>
                  <a:pt x="431816" y="506312"/>
                </a:lnTo>
                <a:lnTo>
                  <a:pt x="405742" y="346292"/>
                </a:lnTo>
                <a:cubicBezTo>
                  <a:pt x="405081" y="341943"/>
                  <a:pt x="406581" y="337541"/>
                  <a:pt x="409760" y="334505"/>
                </a:cubicBezTo>
                <a:lnTo>
                  <a:pt x="526828" y="222348"/>
                </a:lnTo>
                <a:lnTo>
                  <a:pt x="366630" y="197613"/>
                </a:lnTo>
                <a:cubicBezTo>
                  <a:pt x="362254" y="196997"/>
                  <a:pt x="358495" y="194211"/>
                  <a:pt x="356629" y="190201"/>
                </a:cubicBezTo>
                <a:lnTo>
                  <a:pt x="286173" y="44290"/>
                </a:lnTo>
                <a:lnTo>
                  <a:pt x="213128" y="188951"/>
                </a:lnTo>
                <a:cubicBezTo>
                  <a:pt x="211146" y="192907"/>
                  <a:pt x="207333" y="195613"/>
                  <a:pt x="202948" y="196184"/>
                </a:cubicBezTo>
                <a:lnTo>
                  <a:pt x="42214" y="218151"/>
                </a:lnTo>
                <a:lnTo>
                  <a:pt x="157228" y="332273"/>
                </a:lnTo>
                <a:cubicBezTo>
                  <a:pt x="160408" y="335335"/>
                  <a:pt x="161827" y="339809"/>
                  <a:pt x="160979" y="344149"/>
                </a:cubicBezTo>
                <a:lnTo>
                  <a:pt x="132315" y="503365"/>
                </a:lnTo>
                <a:lnTo>
                  <a:pt x="276440" y="429249"/>
                </a:lnTo>
                <a:cubicBezTo>
                  <a:pt x="278342" y="428258"/>
                  <a:pt x="280459" y="427731"/>
                  <a:pt x="282602" y="4277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0" name="Google Shape;100;p21"/>
          <p:cNvGrpSpPr/>
          <p:nvPr/>
        </p:nvGrpSpPr>
        <p:grpSpPr>
          <a:xfrm>
            <a:off x="758231" y="2398960"/>
            <a:ext cx="1131468" cy="1006776"/>
            <a:chOff x="758231" y="2398960"/>
            <a:chExt cx="1131468" cy="1006776"/>
          </a:xfrm>
        </p:grpSpPr>
        <p:sp>
          <p:nvSpPr>
            <p:cNvPr id="101" name="Google Shape;101;p21"/>
            <p:cNvSpPr/>
            <p:nvPr/>
          </p:nvSpPr>
          <p:spPr>
            <a:xfrm>
              <a:off x="816925" y="2456823"/>
              <a:ext cx="1072774" cy="948913"/>
            </a:xfrm>
            <a:custGeom>
              <a:rect b="b" l="l" r="r" t="t"/>
              <a:pathLst>
                <a:path extrusionOk="0" h="948913" w="1072774">
                  <a:moveTo>
                    <a:pt x="1063246" y="264944"/>
                  </a:moveTo>
                  <a:lnTo>
                    <a:pt x="946089" y="422821"/>
                  </a:lnTo>
                  <a:cubicBezTo>
                    <a:pt x="974592" y="683291"/>
                    <a:pt x="786551" y="917552"/>
                    <a:pt x="526090" y="946056"/>
                  </a:cubicBezTo>
                  <a:cubicBezTo>
                    <a:pt x="265620" y="974559"/>
                    <a:pt x="31358" y="786518"/>
                    <a:pt x="2855" y="526057"/>
                  </a:cubicBezTo>
                  <a:cubicBezTo>
                    <a:pt x="-25658" y="265587"/>
                    <a:pt x="162384" y="31325"/>
                    <a:pt x="422854" y="2822"/>
                  </a:cubicBezTo>
                  <a:cubicBezTo>
                    <a:pt x="578632" y="-14234"/>
                    <a:pt x="732776" y="46738"/>
                    <a:pt x="834736" y="165735"/>
                  </a:cubicBezTo>
                  <a:lnTo>
                    <a:pt x="1030206" y="188506"/>
                  </a:lnTo>
                  <a:cubicBezTo>
                    <a:pt x="1056567" y="191533"/>
                    <a:pt x="1075480" y="215357"/>
                    <a:pt x="1072453" y="241718"/>
                  </a:cubicBezTo>
                  <a:cubicBezTo>
                    <a:pt x="1071488" y="250129"/>
                    <a:pt x="1068309" y="258148"/>
                    <a:pt x="1063246" y="2649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21"/>
            <p:cNvSpPr/>
            <p:nvPr/>
          </p:nvSpPr>
          <p:spPr>
            <a:xfrm>
              <a:off x="771686" y="2412458"/>
              <a:ext cx="1073440" cy="949625"/>
            </a:xfrm>
            <a:custGeom>
              <a:rect b="b" l="l" r="r" t="t"/>
              <a:pathLst>
                <a:path extrusionOk="0" h="949625" w="1073440">
                  <a:moveTo>
                    <a:pt x="1063927" y="265018"/>
                  </a:moveTo>
                  <a:lnTo>
                    <a:pt x="946769" y="422806"/>
                  </a:lnTo>
                  <a:cubicBezTo>
                    <a:pt x="975478" y="683446"/>
                    <a:pt x="787464" y="918019"/>
                    <a:pt x="526824" y="946729"/>
                  </a:cubicBezTo>
                  <a:cubicBezTo>
                    <a:pt x="266175" y="975437"/>
                    <a:pt x="31610" y="787423"/>
                    <a:pt x="2892" y="526783"/>
                  </a:cubicBezTo>
                  <a:cubicBezTo>
                    <a:pt x="-25817" y="266134"/>
                    <a:pt x="162198" y="31569"/>
                    <a:pt x="422847" y="2860"/>
                  </a:cubicBezTo>
                  <a:cubicBezTo>
                    <a:pt x="578821" y="-14329"/>
                    <a:pt x="733207" y="46670"/>
                    <a:pt x="835327" y="165809"/>
                  </a:cubicBezTo>
                  <a:lnTo>
                    <a:pt x="1030887" y="188491"/>
                  </a:lnTo>
                  <a:cubicBezTo>
                    <a:pt x="1057292" y="191571"/>
                    <a:pt x="1076196" y="215476"/>
                    <a:pt x="1073106" y="241881"/>
                  </a:cubicBezTo>
                  <a:cubicBezTo>
                    <a:pt x="1072133" y="250266"/>
                    <a:pt x="1068963" y="258241"/>
                    <a:pt x="1063927" y="2650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21"/>
            <p:cNvSpPr/>
            <p:nvPr/>
          </p:nvSpPr>
          <p:spPr>
            <a:xfrm>
              <a:off x="758231" y="2398960"/>
              <a:ext cx="1100043" cy="976193"/>
            </a:xfrm>
            <a:custGeom>
              <a:rect b="b" l="l" r="r" t="t"/>
              <a:pathLst>
                <a:path extrusionOk="0" h="976193" w="1100043">
                  <a:moveTo>
                    <a:pt x="488379" y="976193"/>
                  </a:moveTo>
                  <a:cubicBezTo>
                    <a:pt x="218810" y="976353"/>
                    <a:pt x="157" y="757951"/>
                    <a:pt x="-3" y="488381"/>
                  </a:cubicBezTo>
                  <a:cubicBezTo>
                    <a:pt x="-155" y="218812"/>
                    <a:pt x="218247" y="160"/>
                    <a:pt x="487817" y="-1"/>
                  </a:cubicBezTo>
                  <a:cubicBezTo>
                    <a:pt x="628593" y="-81"/>
                    <a:pt x="762556" y="60623"/>
                    <a:pt x="855300" y="166538"/>
                  </a:cubicBezTo>
                  <a:lnTo>
                    <a:pt x="1045592" y="188683"/>
                  </a:lnTo>
                  <a:cubicBezTo>
                    <a:pt x="1079346" y="192594"/>
                    <a:pt x="1103536" y="223125"/>
                    <a:pt x="1099625" y="256879"/>
                  </a:cubicBezTo>
                  <a:cubicBezTo>
                    <a:pt x="1098384" y="267595"/>
                    <a:pt x="1094348" y="277801"/>
                    <a:pt x="1087918" y="286463"/>
                  </a:cubicBezTo>
                  <a:lnTo>
                    <a:pt x="974065" y="439786"/>
                  </a:lnTo>
                  <a:cubicBezTo>
                    <a:pt x="975663" y="455752"/>
                    <a:pt x="976431" y="471781"/>
                    <a:pt x="976387" y="487828"/>
                  </a:cubicBezTo>
                  <a:cubicBezTo>
                    <a:pt x="976288" y="757361"/>
                    <a:pt x="757913" y="975898"/>
                    <a:pt x="488379" y="976193"/>
                  </a:cubicBezTo>
                  <a:close/>
                  <a:moveTo>
                    <a:pt x="488379" y="26877"/>
                  </a:moveTo>
                  <a:cubicBezTo>
                    <a:pt x="233999" y="27234"/>
                    <a:pt x="28081" y="233742"/>
                    <a:pt x="28438" y="488122"/>
                  </a:cubicBezTo>
                  <a:cubicBezTo>
                    <a:pt x="28795" y="742493"/>
                    <a:pt x="235303" y="948421"/>
                    <a:pt x="489674" y="948064"/>
                  </a:cubicBezTo>
                  <a:cubicBezTo>
                    <a:pt x="744054" y="947707"/>
                    <a:pt x="949982" y="741199"/>
                    <a:pt x="949624" y="486819"/>
                  </a:cubicBezTo>
                  <a:cubicBezTo>
                    <a:pt x="949598" y="470388"/>
                    <a:pt x="948696" y="453975"/>
                    <a:pt x="946919" y="437643"/>
                  </a:cubicBezTo>
                  <a:lnTo>
                    <a:pt x="946294" y="432375"/>
                  </a:lnTo>
                  <a:lnTo>
                    <a:pt x="1066666" y="270122"/>
                  </a:lnTo>
                  <a:cubicBezTo>
                    <a:pt x="1078087" y="254709"/>
                    <a:pt x="1074863" y="232957"/>
                    <a:pt x="1059451" y="221527"/>
                  </a:cubicBezTo>
                  <a:cubicBezTo>
                    <a:pt x="1054575" y="217919"/>
                    <a:pt x="1048842" y="215642"/>
                    <a:pt x="1042824" y="214937"/>
                  </a:cubicBezTo>
                  <a:lnTo>
                    <a:pt x="842084" y="191630"/>
                  </a:lnTo>
                  <a:lnTo>
                    <a:pt x="838691" y="187612"/>
                  </a:lnTo>
                  <a:cubicBezTo>
                    <a:pt x="750966" y="85492"/>
                    <a:pt x="623003" y="26779"/>
                    <a:pt x="488379" y="268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21"/>
            <p:cNvSpPr/>
            <p:nvPr/>
          </p:nvSpPr>
          <p:spPr>
            <a:xfrm>
              <a:off x="948273" y="25947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21"/>
            <p:cNvSpPr/>
            <p:nvPr/>
          </p:nvSpPr>
          <p:spPr>
            <a:xfrm>
              <a:off x="943808" y="25893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928" name="Shape 928"/>
        <p:cNvGrpSpPr/>
        <p:nvPr/>
      </p:nvGrpSpPr>
      <p:grpSpPr>
        <a:xfrm>
          <a:off x="0" y="0"/>
          <a:ext cx="0" cy="0"/>
          <a:chOff x="0" y="0"/>
          <a:chExt cx="0" cy="0"/>
        </a:xfrm>
      </p:grpSpPr>
      <p:sp>
        <p:nvSpPr>
          <p:cNvPr id="929" name="Google Shape;929;p30"/>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30"/>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30"/>
          <p:cNvSpPr txBox="1"/>
          <p:nvPr>
            <p:ph idx="1" type="subTitle"/>
          </p:nvPr>
        </p:nvSpPr>
        <p:spPr>
          <a:xfrm>
            <a:off x="3221675" y="5919475"/>
            <a:ext cx="7838100" cy="717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1900"/>
              <a:buNone/>
              <a:defRPr/>
            </a:lvl1pPr>
            <a:lvl2pPr lvl="1" algn="r">
              <a:lnSpc>
                <a:spcPct val="100000"/>
              </a:lnSpc>
              <a:spcBef>
                <a:spcPts val="0"/>
              </a:spcBef>
              <a:spcAft>
                <a:spcPts val="0"/>
              </a:spcAft>
              <a:buSzPts val="1900"/>
              <a:buNone/>
              <a:defRPr/>
            </a:lvl2pPr>
            <a:lvl3pPr lvl="2" algn="r">
              <a:lnSpc>
                <a:spcPct val="100000"/>
              </a:lnSpc>
              <a:spcBef>
                <a:spcPts val="0"/>
              </a:spcBef>
              <a:spcAft>
                <a:spcPts val="0"/>
              </a:spcAft>
              <a:buSzPts val="1900"/>
              <a:buNone/>
              <a:defRPr/>
            </a:lvl3pPr>
            <a:lvl4pPr lvl="3" algn="r">
              <a:lnSpc>
                <a:spcPct val="100000"/>
              </a:lnSpc>
              <a:spcBef>
                <a:spcPts val="0"/>
              </a:spcBef>
              <a:spcAft>
                <a:spcPts val="0"/>
              </a:spcAft>
              <a:buSzPts val="1900"/>
              <a:buNone/>
              <a:defRPr/>
            </a:lvl4pPr>
            <a:lvl5pPr lvl="4" algn="r">
              <a:lnSpc>
                <a:spcPct val="100000"/>
              </a:lnSpc>
              <a:spcBef>
                <a:spcPts val="0"/>
              </a:spcBef>
              <a:spcAft>
                <a:spcPts val="0"/>
              </a:spcAft>
              <a:buSzPts val="1900"/>
              <a:buNone/>
              <a:defRPr/>
            </a:lvl5pPr>
            <a:lvl6pPr lvl="5" algn="r">
              <a:lnSpc>
                <a:spcPct val="100000"/>
              </a:lnSpc>
              <a:spcBef>
                <a:spcPts val="0"/>
              </a:spcBef>
              <a:spcAft>
                <a:spcPts val="0"/>
              </a:spcAft>
              <a:buSzPts val="1900"/>
              <a:buNone/>
              <a:defRPr/>
            </a:lvl6pPr>
            <a:lvl7pPr lvl="6" algn="r">
              <a:lnSpc>
                <a:spcPct val="100000"/>
              </a:lnSpc>
              <a:spcBef>
                <a:spcPts val="0"/>
              </a:spcBef>
              <a:spcAft>
                <a:spcPts val="0"/>
              </a:spcAft>
              <a:buSzPts val="1900"/>
              <a:buNone/>
              <a:defRPr/>
            </a:lvl7pPr>
            <a:lvl8pPr lvl="7" algn="r">
              <a:lnSpc>
                <a:spcPct val="100000"/>
              </a:lnSpc>
              <a:spcBef>
                <a:spcPts val="0"/>
              </a:spcBef>
              <a:spcAft>
                <a:spcPts val="0"/>
              </a:spcAft>
              <a:buSzPts val="1900"/>
              <a:buNone/>
              <a:defRPr/>
            </a:lvl8pPr>
            <a:lvl9pPr lvl="8" algn="r">
              <a:lnSpc>
                <a:spcPct val="100000"/>
              </a:lnSpc>
              <a:spcBef>
                <a:spcPts val="0"/>
              </a:spcBef>
              <a:spcAft>
                <a:spcPts val="0"/>
              </a:spcAft>
              <a:buSzPts val="1900"/>
              <a:buNone/>
              <a:defRPr/>
            </a:lvl9pPr>
          </a:lstStyle>
          <a:p/>
        </p:txBody>
      </p:sp>
      <p:sp>
        <p:nvSpPr>
          <p:cNvPr id="932" name="Google Shape;932;p30"/>
          <p:cNvSpPr/>
          <p:nvPr/>
        </p:nvSpPr>
        <p:spPr>
          <a:xfrm>
            <a:off x="3221666" y="1375144"/>
            <a:ext cx="7893000" cy="42600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30"/>
          <p:cNvSpPr/>
          <p:nvPr/>
        </p:nvSpPr>
        <p:spPr>
          <a:xfrm>
            <a:off x="3104707" y="1244008"/>
            <a:ext cx="7893000" cy="42600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4" name="Google Shape;934;p30"/>
          <p:cNvSpPr/>
          <p:nvPr/>
        </p:nvSpPr>
        <p:spPr>
          <a:xfrm>
            <a:off x="251547" y="203082"/>
            <a:ext cx="1414984" cy="180948"/>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30"/>
          <p:cNvSpPr/>
          <p:nvPr/>
        </p:nvSpPr>
        <p:spPr>
          <a:xfrm>
            <a:off x="251547" y="464832"/>
            <a:ext cx="1414984" cy="180258"/>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30"/>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30"/>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38" name="Google Shape;938;p30"/>
          <p:cNvGrpSpPr/>
          <p:nvPr/>
        </p:nvGrpSpPr>
        <p:grpSpPr>
          <a:xfrm>
            <a:off x="11509980" y="242351"/>
            <a:ext cx="439339" cy="1365706"/>
            <a:chOff x="11509980" y="242351"/>
            <a:chExt cx="439339" cy="1365706"/>
          </a:xfrm>
        </p:grpSpPr>
        <p:sp>
          <p:nvSpPr>
            <p:cNvPr id="939" name="Google Shape;939;p30"/>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30"/>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30"/>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30"/>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30"/>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30"/>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30"/>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30"/>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30"/>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30"/>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30"/>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30"/>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30"/>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30"/>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30"/>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30"/>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30"/>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30"/>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30"/>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30"/>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30"/>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30"/>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30"/>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30"/>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63" name="Google Shape;963;p30"/>
          <p:cNvGrpSpPr/>
          <p:nvPr/>
        </p:nvGrpSpPr>
        <p:grpSpPr>
          <a:xfrm rot="5400000">
            <a:off x="3787332" y="5573353"/>
            <a:ext cx="439340" cy="1365706"/>
            <a:chOff x="257323" y="5204757"/>
            <a:chExt cx="439340" cy="1365706"/>
          </a:xfrm>
        </p:grpSpPr>
        <p:sp>
          <p:nvSpPr>
            <p:cNvPr id="964" name="Google Shape;964;p30"/>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30"/>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30"/>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30"/>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30"/>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30"/>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30"/>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30"/>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30"/>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30"/>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30"/>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30"/>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30"/>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30"/>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30"/>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30"/>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30"/>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30"/>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30"/>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30"/>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30"/>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30"/>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30"/>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30"/>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88" name="Google Shape;988;p30"/>
          <p:cNvSpPr/>
          <p:nvPr/>
        </p:nvSpPr>
        <p:spPr>
          <a:xfrm rot="-771303">
            <a:off x="221662" y="3050469"/>
            <a:ext cx="3200531" cy="3171585"/>
          </a:xfrm>
          <a:custGeom>
            <a:rect b="b" l="l" r="r" t="t"/>
            <a:pathLst>
              <a:path extrusionOk="0" h="3171377" w="3200321">
                <a:moveTo>
                  <a:pt x="2225141" y="20520"/>
                </a:moveTo>
                <a:cubicBezTo>
                  <a:pt x="2513214" y="106217"/>
                  <a:pt x="2834482" y="453398"/>
                  <a:pt x="3032764" y="931151"/>
                </a:cubicBezTo>
                <a:cubicBezTo>
                  <a:pt x="3297141" y="1568155"/>
                  <a:pt x="3242764" y="2196067"/>
                  <a:pt x="2911311" y="2333630"/>
                </a:cubicBezTo>
                <a:cubicBezTo>
                  <a:pt x="2787015" y="2385217"/>
                  <a:pt x="2641406" y="2360523"/>
                  <a:pt x="2494006" y="2275912"/>
                </a:cubicBezTo>
                <a:lnTo>
                  <a:pt x="2458011" y="2252867"/>
                </a:lnTo>
                <a:lnTo>
                  <a:pt x="2295656" y="2224273"/>
                </a:lnTo>
                <a:cubicBezTo>
                  <a:pt x="2219303" y="2214166"/>
                  <a:pt x="2142530" y="2207322"/>
                  <a:pt x="2065555" y="2203769"/>
                </a:cubicBezTo>
                <a:cubicBezTo>
                  <a:pt x="1850885" y="2193962"/>
                  <a:pt x="1635947" y="2210513"/>
                  <a:pt x="1425307" y="2253070"/>
                </a:cubicBezTo>
                <a:cubicBezTo>
                  <a:pt x="1385006" y="2261131"/>
                  <a:pt x="1346855" y="2269998"/>
                  <a:pt x="1309241" y="2279938"/>
                </a:cubicBezTo>
                <a:lnTo>
                  <a:pt x="1242975" y="2300652"/>
                </a:lnTo>
                <a:lnTo>
                  <a:pt x="1219598" y="3053802"/>
                </a:lnTo>
                <a:cubicBezTo>
                  <a:pt x="1217663" y="3118104"/>
                  <a:pt x="1173965" y="3168852"/>
                  <a:pt x="1121972" y="3167192"/>
                </a:cubicBezTo>
                <a:lnTo>
                  <a:pt x="1054631" y="3165118"/>
                </a:lnTo>
                <a:lnTo>
                  <a:pt x="1037566" y="3161133"/>
                </a:lnTo>
                <a:lnTo>
                  <a:pt x="1034885" y="3163270"/>
                </a:lnTo>
                <a:cubicBezTo>
                  <a:pt x="1023634" y="3168829"/>
                  <a:pt x="1011371" y="3171724"/>
                  <a:pt x="998615" y="3171344"/>
                </a:cubicBezTo>
                <a:cubicBezTo>
                  <a:pt x="955473" y="3169960"/>
                  <a:pt x="919243" y="3131381"/>
                  <a:pt x="911086" y="3078420"/>
                </a:cubicBezTo>
                <a:lnTo>
                  <a:pt x="817040" y="2460709"/>
                </a:lnTo>
                <a:lnTo>
                  <a:pt x="753090" y="2488965"/>
                </a:lnTo>
                <a:lnTo>
                  <a:pt x="714862" y="2456652"/>
                </a:lnTo>
                <a:lnTo>
                  <a:pt x="706619" y="2458927"/>
                </a:lnTo>
                <a:lnTo>
                  <a:pt x="602230" y="2509115"/>
                </a:lnTo>
                <a:lnTo>
                  <a:pt x="584164" y="2492721"/>
                </a:lnTo>
                <a:lnTo>
                  <a:pt x="496153" y="2517010"/>
                </a:lnTo>
                <a:cubicBezTo>
                  <a:pt x="423964" y="2541432"/>
                  <a:pt x="353168" y="2569962"/>
                  <a:pt x="284118" y="2602478"/>
                </a:cubicBezTo>
                <a:cubicBezTo>
                  <a:pt x="275658" y="2595225"/>
                  <a:pt x="265852" y="2586358"/>
                  <a:pt x="255103" y="2575611"/>
                </a:cubicBezTo>
                <a:cubicBezTo>
                  <a:pt x="213862" y="2536533"/>
                  <a:pt x="177087" y="2493233"/>
                  <a:pt x="145317" y="2446526"/>
                </a:cubicBezTo>
                <a:lnTo>
                  <a:pt x="71164" y="2307514"/>
                </a:lnTo>
                <a:lnTo>
                  <a:pt x="65419" y="2310431"/>
                </a:lnTo>
                <a:cubicBezTo>
                  <a:pt x="65419" y="2309988"/>
                  <a:pt x="65419" y="2309531"/>
                  <a:pt x="65419" y="2309088"/>
                </a:cubicBezTo>
                <a:cubicBezTo>
                  <a:pt x="61391" y="2300088"/>
                  <a:pt x="57630" y="2290953"/>
                  <a:pt x="54002" y="2281548"/>
                </a:cubicBezTo>
                <a:cubicBezTo>
                  <a:pt x="29686" y="2219513"/>
                  <a:pt x="13298" y="2154655"/>
                  <a:pt x="5236" y="2088507"/>
                </a:cubicBezTo>
                <a:cubicBezTo>
                  <a:pt x="4299" y="2079507"/>
                  <a:pt x="3358" y="2070775"/>
                  <a:pt x="2551" y="2062311"/>
                </a:cubicBezTo>
                <a:cubicBezTo>
                  <a:pt x="2551" y="2058013"/>
                  <a:pt x="2551" y="2053983"/>
                  <a:pt x="1609" y="2049819"/>
                </a:cubicBezTo>
                <a:cubicBezTo>
                  <a:pt x="806" y="2040280"/>
                  <a:pt x="268" y="2031146"/>
                  <a:pt x="0" y="2022280"/>
                </a:cubicBezTo>
                <a:cubicBezTo>
                  <a:pt x="0" y="2006026"/>
                  <a:pt x="0" y="1990711"/>
                  <a:pt x="0" y="1976740"/>
                </a:cubicBezTo>
                <a:cubicBezTo>
                  <a:pt x="0" y="1974994"/>
                  <a:pt x="0" y="1973248"/>
                  <a:pt x="0" y="1971500"/>
                </a:cubicBezTo>
                <a:lnTo>
                  <a:pt x="0" y="1970023"/>
                </a:lnTo>
                <a:cubicBezTo>
                  <a:pt x="0" y="1966530"/>
                  <a:pt x="0" y="1963172"/>
                  <a:pt x="0" y="1959814"/>
                </a:cubicBezTo>
                <a:cubicBezTo>
                  <a:pt x="0" y="1951888"/>
                  <a:pt x="1075" y="1944231"/>
                  <a:pt x="1475" y="1937110"/>
                </a:cubicBezTo>
                <a:cubicBezTo>
                  <a:pt x="1475" y="1934693"/>
                  <a:pt x="1475" y="1932543"/>
                  <a:pt x="1475" y="1930260"/>
                </a:cubicBezTo>
                <a:cubicBezTo>
                  <a:pt x="73815" y="1891423"/>
                  <a:pt x="144510" y="1849688"/>
                  <a:pt x="213408" y="1805164"/>
                </a:cubicBezTo>
                <a:lnTo>
                  <a:pt x="259803" y="1772451"/>
                </a:lnTo>
                <a:lnTo>
                  <a:pt x="259803" y="1763548"/>
                </a:lnTo>
                <a:cubicBezTo>
                  <a:pt x="259803" y="1755353"/>
                  <a:pt x="260476" y="1747563"/>
                  <a:pt x="260879" y="1740174"/>
                </a:cubicBezTo>
                <a:lnTo>
                  <a:pt x="260879" y="1739099"/>
                </a:lnTo>
                <a:cubicBezTo>
                  <a:pt x="260879" y="1732114"/>
                  <a:pt x="261820" y="1725665"/>
                  <a:pt x="262359" y="1719351"/>
                </a:cubicBezTo>
                <a:lnTo>
                  <a:pt x="369290" y="1659470"/>
                </a:lnTo>
                <a:lnTo>
                  <a:pt x="369290" y="1658767"/>
                </a:lnTo>
                <a:lnTo>
                  <a:pt x="369290" y="1656885"/>
                </a:lnTo>
                <a:cubicBezTo>
                  <a:pt x="369290" y="1652319"/>
                  <a:pt x="369290" y="1647884"/>
                  <a:pt x="369290" y="1643452"/>
                </a:cubicBezTo>
                <a:cubicBezTo>
                  <a:pt x="369961" y="1630018"/>
                  <a:pt x="370765" y="1616584"/>
                  <a:pt x="371705" y="1604897"/>
                </a:cubicBezTo>
                <a:lnTo>
                  <a:pt x="372074" y="1604679"/>
                </a:lnTo>
                <a:lnTo>
                  <a:pt x="372109" y="1604091"/>
                </a:lnTo>
                <a:cubicBezTo>
                  <a:pt x="560315" y="1502963"/>
                  <a:pt x="739924" y="1386843"/>
                  <a:pt x="909456" y="1256832"/>
                </a:cubicBezTo>
                <a:lnTo>
                  <a:pt x="1035061" y="1156454"/>
                </a:lnTo>
                <a:lnTo>
                  <a:pt x="1035061" y="1156349"/>
                </a:lnTo>
                <a:cubicBezTo>
                  <a:pt x="1130841" y="1076552"/>
                  <a:pt x="1218564" y="995816"/>
                  <a:pt x="1298762" y="915752"/>
                </a:cubicBezTo>
                <a:cubicBezTo>
                  <a:pt x="1355721" y="858968"/>
                  <a:pt x="1408917" y="802735"/>
                  <a:pt x="1458355" y="747026"/>
                </a:cubicBezTo>
                <a:cubicBezTo>
                  <a:pt x="1483072" y="719352"/>
                  <a:pt x="1506849" y="692041"/>
                  <a:pt x="1529685" y="665080"/>
                </a:cubicBezTo>
                <a:lnTo>
                  <a:pt x="1529753" y="665970"/>
                </a:lnTo>
                <a:lnTo>
                  <a:pt x="1530762" y="664812"/>
                </a:lnTo>
                <a:cubicBezTo>
                  <a:pt x="1565621" y="623571"/>
                  <a:pt x="1598467" y="583069"/>
                  <a:pt x="1629348" y="543574"/>
                </a:cubicBezTo>
                <a:lnTo>
                  <a:pt x="1677536" y="479620"/>
                </a:lnTo>
                <a:lnTo>
                  <a:pt x="1681477" y="448653"/>
                </a:lnTo>
                <a:cubicBezTo>
                  <a:pt x="1716929" y="241058"/>
                  <a:pt x="1808907" y="87018"/>
                  <a:pt x="1953918" y="26834"/>
                </a:cubicBezTo>
                <a:cubicBezTo>
                  <a:pt x="2036781" y="-7557"/>
                  <a:pt x="2129117" y="-8045"/>
                  <a:pt x="2225141" y="20520"/>
                </a:cubicBezTo>
                <a:close/>
              </a:path>
            </a:pathLst>
          </a:custGeom>
          <a:solidFill>
            <a:schemeClr val="accent4"/>
          </a:solidFill>
          <a:ln cap="rnd" cmpd="sng" w="1270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30"/>
          <p:cNvSpPr/>
          <p:nvPr/>
        </p:nvSpPr>
        <p:spPr>
          <a:xfrm rot="-771303">
            <a:off x="161411" y="3032746"/>
            <a:ext cx="3200531" cy="3171585"/>
          </a:xfrm>
          <a:custGeom>
            <a:rect b="b" l="l" r="r" t="t"/>
            <a:pathLst>
              <a:path extrusionOk="0" h="3171377" w="3200321">
                <a:moveTo>
                  <a:pt x="2225141" y="20520"/>
                </a:moveTo>
                <a:cubicBezTo>
                  <a:pt x="2513214" y="106217"/>
                  <a:pt x="2834482" y="453398"/>
                  <a:pt x="3032764" y="931151"/>
                </a:cubicBezTo>
                <a:cubicBezTo>
                  <a:pt x="3297141" y="1568155"/>
                  <a:pt x="3242764" y="2196067"/>
                  <a:pt x="2911311" y="2333630"/>
                </a:cubicBezTo>
                <a:cubicBezTo>
                  <a:pt x="2787015" y="2385217"/>
                  <a:pt x="2641406" y="2360523"/>
                  <a:pt x="2494006" y="2275912"/>
                </a:cubicBezTo>
                <a:lnTo>
                  <a:pt x="2458011" y="2252867"/>
                </a:lnTo>
                <a:lnTo>
                  <a:pt x="2295656" y="2224273"/>
                </a:lnTo>
                <a:cubicBezTo>
                  <a:pt x="2219303" y="2214166"/>
                  <a:pt x="2142530" y="2207322"/>
                  <a:pt x="2065555" y="2203769"/>
                </a:cubicBezTo>
                <a:cubicBezTo>
                  <a:pt x="1850885" y="2193962"/>
                  <a:pt x="1635947" y="2210513"/>
                  <a:pt x="1425307" y="2253070"/>
                </a:cubicBezTo>
                <a:cubicBezTo>
                  <a:pt x="1385006" y="2261131"/>
                  <a:pt x="1346855" y="2269998"/>
                  <a:pt x="1309241" y="2279938"/>
                </a:cubicBezTo>
                <a:lnTo>
                  <a:pt x="1242975" y="2300652"/>
                </a:lnTo>
                <a:lnTo>
                  <a:pt x="1219598" y="3053802"/>
                </a:lnTo>
                <a:cubicBezTo>
                  <a:pt x="1217663" y="3118104"/>
                  <a:pt x="1173965" y="3168852"/>
                  <a:pt x="1121972" y="3167192"/>
                </a:cubicBezTo>
                <a:lnTo>
                  <a:pt x="1054631" y="3165118"/>
                </a:lnTo>
                <a:lnTo>
                  <a:pt x="1037566" y="3161133"/>
                </a:lnTo>
                <a:lnTo>
                  <a:pt x="1034885" y="3163270"/>
                </a:lnTo>
                <a:cubicBezTo>
                  <a:pt x="1023634" y="3168829"/>
                  <a:pt x="1011371" y="3171724"/>
                  <a:pt x="998615" y="3171344"/>
                </a:cubicBezTo>
                <a:cubicBezTo>
                  <a:pt x="955473" y="3169960"/>
                  <a:pt x="919243" y="3131381"/>
                  <a:pt x="911086" y="3078420"/>
                </a:cubicBezTo>
                <a:lnTo>
                  <a:pt x="817040" y="2460709"/>
                </a:lnTo>
                <a:lnTo>
                  <a:pt x="753090" y="2488965"/>
                </a:lnTo>
                <a:lnTo>
                  <a:pt x="714862" y="2456652"/>
                </a:lnTo>
                <a:lnTo>
                  <a:pt x="706619" y="2458927"/>
                </a:lnTo>
                <a:lnTo>
                  <a:pt x="602230" y="2509115"/>
                </a:lnTo>
                <a:lnTo>
                  <a:pt x="584164" y="2492721"/>
                </a:lnTo>
                <a:lnTo>
                  <a:pt x="496153" y="2517010"/>
                </a:lnTo>
                <a:cubicBezTo>
                  <a:pt x="423964" y="2541432"/>
                  <a:pt x="353168" y="2569962"/>
                  <a:pt x="284118" y="2602478"/>
                </a:cubicBezTo>
                <a:cubicBezTo>
                  <a:pt x="275658" y="2595225"/>
                  <a:pt x="265852" y="2586358"/>
                  <a:pt x="255103" y="2575611"/>
                </a:cubicBezTo>
                <a:cubicBezTo>
                  <a:pt x="213862" y="2536533"/>
                  <a:pt x="177087" y="2493233"/>
                  <a:pt x="145317" y="2446526"/>
                </a:cubicBezTo>
                <a:lnTo>
                  <a:pt x="71164" y="2307514"/>
                </a:lnTo>
                <a:lnTo>
                  <a:pt x="65419" y="2310431"/>
                </a:lnTo>
                <a:cubicBezTo>
                  <a:pt x="65419" y="2309988"/>
                  <a:pt x="65419" y="2309531"/>
                  <a:pt x="65419" y="2309088"/>
                </a:cubicBezTo>
                <a:cubicBezTo>
                  <a:pt x="61391" y="2300088"/>
                  <a:pt x="57630" y="2290953"/>
                  <a:pt x="54002" y="2281548"/>
                </a:cubicBezTo>
                <a:cubicBezTo>
                  <a:pt x="29686" y="2219513"/>
                  <a:pt x="13298" y="2154655"/>
                  <a:pt x="5236" y="2088507"/>
                </a:cubicBezTo>
                <a:cubicBezTo>
                  <a:pt x="4299" y="2079507"/>
                  <a:pt x="3358" y="2070775"/>
                  <a:pt x="2551" y="2062311"/>
                </a:cubicBezTo>
                <a:cubicBezTo>
                  <a:pt x="2551" y="2058013"/>
                  <a:pt x="2551" y="2053983"/>
                  <a:pt x="1609" y="2049819"/>
                </a:cubicBezTo>
                <a:cubicBezTo>
                  <a:pt x="806" y="2040280"/>
                  <a:pt x="268" y="2031146"/>
                  <a:pt x="0" y="2022280"/>
                </a:cubicBezTo>
                <a:cubicBezTo>
                  <a:pt x="0" y="2006026"/>
                  <a:pt x="0" y="1990711"/>
                  <a:pt x="0" y="1976740"/>
                </a:cubicBezTo>
                <a:cubicBezTo>
                  <a:pt x="0" y="1974994"/>
                  <a:pt x="0" y="1973248"/>
                  <a:pt x="0" y="1971500"/>
                </a:cubicBezTo>
                <a:lnTo>
                  <a:pt x="0" y="1970023"/>
                </a:lnTo>
                <a:cubicBezTo>
                  <a:pt x="0" y="1966530"/>
                  <a:pt x="0" y="1963172"/>
                  <a:pt x="0" y="1959814"/>
                </a:cubicBezTo>
                <a:cubicBezTo>
                  <a:pt x="0" y="1951888"/>
                  <a:pt x="1075" y="1944231"/>
                  <a:pt x="1475" y="1937110"/>
                </a:cubicBezTo>
                <a:cubicBezTo>
                  <a:pt x="1475" y="1934693"/>
                  <a:pt x="1475" y="1932543"/>
                  <a:pt x="1475" y="1930260"/>
                </a:cubicBezTo>
                <a:cubicBezTo>
                  <a:pt x="73815" y="1891423"/>
                  <a:pt x="144510" y="1849688"/>
                  <a:pt x="213408" y="1805164"/>
                </a:cubicBezTo>
                <a:lnTo>
                  <a:pt x="259803" y="1772451"/>
                </a:lnTo>
                <a:lnTo>
                  <a:pt x="259803" y="1763548"/>
                </a:lnTo>
                <a:cubicBezTo>
                  <a:pt x="259803" y="1755353"/>
                  <a:pt x="260476" y="1747563"/>
                  <a:pt x="260879" y="1740174"/>
                </a:cubicBezTo>
                <a:lnTo>
                  <a:pt x="260879" y="1739099"/>
                </a:lnTo>
                <a:cubicBezTo>
                  <a:pt x="260879" y="1732114"/>
                  <a:pt x="261820" y="1725665"/>
                  <a:pt x="262359" y="1719351"/>
                </a:cubicBezTo>
                <a:lnTo>
                  <a:pt x="369290" y="1659470"/>
                </a:lnTo>
                <a:lnTo>
                  <a:pt x="369290" y="1658767"/>
                </a:lnTo>
                <a:lnTo>
                  <a:pt x="369290" y="1656885"/>
                </a:lnTo>
                <a:cubicBezTo>
                  <a:pt x="369290" y="1652319"/>
                  <a:pt x="369290" y="1647884"/>
                  <a:pt x="369290" y="1643452"/>
                </a:cubicBezTo>
                <a:cubicBezTo>
                  <a:pt x="369961" y="1630018"/>
                  <a:pt x="370765" y="1616584"/>
                  <a:pt x="371705" y="1604897"/>
                </a:cubicBezTo>
                <a:lnTo>
                  <a:pt x="372074" y="1604679"/>
                </a:lnTo>
                <a:lnTo>
                  <a:pt x="372109" y="1604091"/>
                </a:lnTo>
                <a:cubicBezTo>
                  <a:pt x="560315" y="1502963"/>
                  <a:pt x="739924" y="1386843"/>
                  <a:pt x="909456" y="1256832"/>
                </a:cubicBezTo>
                <a:lnTo>
                  <a:pt x="1035061" y="1156454"/>
                </a:lnTo>
                <a:lnTo>
                  <a:pt x="1035061" y="1156349"/>
                </a:lnTo>
                <a:cubicBezTo>
                  <a:pt x="1130841" y="1076552"/>
                  <a:pt x="1218564" y="995816"/>
                  <a:pt x="1298762" y="915752"/>
                </a:cubicBezTo>
                <a:cubicBezTo>
                  <a:pt x="1355721" y="858968"/>
                  <a:pt x="1408917" y="802735"/>
                  <a:pt x="1458355" y="747026"/>
                </a:cubicBezTo>
                <a:cubicBezTo>
                  <a:pt x="1483072" y="719352"/>
                  <a:pt x="1506849" y="692041"/>
                  <a:pt x="1529685" y="665080"/>
                </a:cubicBezTo>
                <a:lnTo>
                  <a:pt x="1529753" y="665970"/>
                </a:lnTo>
                <a:lnTo>
                  <a:pt x="1530762" y="664812"/>
                </a:lnTo>
                <a:cubicBezTo>
                  <a:pt x="1565621" y="623571"/>
                  <a:pt x="1598467" y="583069"/>
                  <a:pt x="1629348" y="543574"/>
                </a:cubicBezTo>
                <a:lnTo>
                  <a:pt x="1677536" y="479620"/>
                </a:lnTo>
                <a:lnTo>
                  <a:pt x="1681477" y="448653"/>
                </a:lnTo>
                <a:cubicBezTo>
                  <a:pt x="1716929" y="241058"/>
                  <a:pt x="1808907" y="87018"/>
                  <a:pt x="1953918" y="26834"/>
                </a:cubicBezTo>
                <a:cubicBezTo>
                  <a:pt x="2036781" y="-7557"/>
                  <a:pt x="2129117" y="-8045"/>
                  <a:pt x="2225141" y="20520"/>
                </a:cubicBezTo>
                <a:close/>
              </a:path>
            </a:pathLst>
          </a:custGeom>
          <a:solidFill>
            <a:schemeClr val="lt2"/>
          </a:solidFill>
          <a:ln cap="rnd" cmpd="sng" w="762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90" name="Google Shape;990;p30"/>
          <p:cNvGrpSpPr/>
          <p:nvPr/>
        </p:nvGrpSpPr>
        <p:grpSpPr>
          <a:xfrm rot="-774075">
            <a:off x="145126" y="2770514"/>
            <a:ext cx="3510942" cy="3394832"/>
            <a:chOff x="2007636" y="-280540"/>
            <a:chExt cx="6414832" cy="6202687"/>
          </a:xfrm>
        </p:grpSpPr>
        <p:sp>
          <p:nvSpPr>
            <p:cNvPr id="991" name="Google Shape;991;p30"/>
            <p:cNvSpPr/>
            <p:nvPr/>
          </p:nvSpPr>
          <p:spPr>
            <a:xfrm>
              <a:off x="2127412" y="3783535"/>
              <a:ext cx="1489493" cy="1099623"/>
            </a:xfrm>
            <a:custGeom>
              <a:rect b="b" l="l" r="r" t="t"/>
              <a:pathLst>
                <a:path extrusionOk="0" h="426624" w="577883">
                  <a:moveTo>
                    <a:pt x="575246" y="302729"/>
                  </a:moveTo>
                  <a:cubicBezTo>
                    <a:pt x="557910" y="305015"/>
                    <a:pt x="540478" y="307587"/>
                    <a:pt x="522763" y="310635"/>
                  </a:cubicBezTo>
                  <a:cubicBezTo>
                    <a:pt x="500950" y="314159"/>
                    <a:pt x="479710" y="318350"/>
                    <a:pt x="458944" y="322827"/>
                  </a:cubicBezTo>
                  <a:cubicBezTo>
                    <a:pt x="353122" y="345639"/>
                    <a:pt x="250252" y="380443"/>
                    <a:pt x="152334" y="426554"/>
                  </a:cubicBezTo>
                  <a:cubicBezTo>
                    <a:pt x="146335" y="421411"/>
                    <a:pt x="139382" y="415124"/>
                    <a:pt x="131761" y="407504"/>
                  </a:cubicBezTo>
                  <a:cubicBezTo>
                    <a:pt x="73277" y="352088"/>
                    <a:pt x="27463" y="284698"/>
                    <a:pt x="-2637" y="209956"/>
                  </a:cubicBezTo>
                  <a:cubicBezTo>
                    <a:pt x="-2637" y="209956"/>
                    <a:pt x="-2637" y="209956"/>
                    <a:pt x="-2637" y="209479"/>
                  </a:cubicBezTo>
                  <a:lnTo>
                    <a:pt x="447037" y="-7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30"/>
            <p:cNvSpPr/>
            <p:nvPr/>
          </p:nvSpPr>
          <p:spPr>
            <a:xfrm>
              <a:off x="2007636" y="3037866"/>
              <a:ext cx="1259696" cy="1311741"/>
            </a:xfrm>
            <a:custGeom>
              <a:rect b="b" l="l" r="r" t="t"/>
              <a:pathLst>
                <a:path extrusionOk="0" h="508920" w="488728">
                  <a:moveTo>
                    <a:pt x="486091" y="284251"/>
                  </a:moveTo>
                  <a:lnTo>
                    <a:pt x="43748" y="508850"/>
                  </a:lnTo>
                  <a:cubicBezTo>
                    <a:pt x="43748" y="508536"/>
                    <a:pt x="43748" y="508212"/>
                    <a:pt x="43748" y="507898"/>
                  </a:cubicBezTo>
                  <a:cubicBezTo>
                    <a:pt x="40892" y="501516"/>
                    <a:pt x="38225" y="495039"/>
                    <a:pt x="35653" y="488371"/>
                  </a:cubicBezTo>
                  <a:cubicBezTo>
                    <a:pt x="18412" y="444385"/>
                    <a:pt x="6792" y="398398"/>
                    <a:pt x="1076" y="351497"/>
                  </a:cubicBezTo>
                  <a:lnTo>
                    <a:pt x="1076" y="351497"/>
                  </a:lnTo>
                  <a:cubicBezTo>
                    <a:pt x="411" y="345115"/>
                    <a:pt x="-256" y="338924"/>
                    <a:pt x="-828" y="332923"/>
                  </a:cubicBezTo>
                  <a:cubicBezTo>
                    <a:pt x="-828" y="329875"/>
                    <a:pt x="-828" y="327018"/>
                    <a:pt x="-1496" y="324065"/>
                  </a:cubicBezTo>
                  <a:cubicBezTo>
                    <a:pt x="-2065" y="317302"/>
                    <a:pt x="-2447" y="310825"/>
                    <a:pt x="-2637" y="304539"/>
                  </a:cubicBezTo>
                  <a:cubicBezTo>
                    <a:pt x="-2637" y="293014"/>
                    <a:pt x="-2637" y="282155"/>
                    <a:pt x="-2637" y="272249"/>
                  </a:cubicBezTo>
                  <a:cubicBezTo>
                    <a:pt x="-2637" y="271011"/>
                    <a:pt x="-2637" y="269773"/>
                    <a:pt x="-2637" y="268534"/>
                  </a:cubicBezTo>
                  <a:lnTo>
                    <a:pt x="-2637" y="267487"/>
                  </a:lnTo>
                  <a:cubicBezTo>
                    <a:pt x="-2637" y="265010"/>
                    <a:pt x="-2637" y="262629"/>
                    <a:pt x="-2637" y="260248"/>
                  </a:cubicBezTo>
                  <a:cubicBezTo>
                    <a:pt x="-2637" y="254628"/>
                    <a:pt x="-1875" y="249199"/>
                    <a:pt x="-1591" y="244150"/>
                  </a:cubicBezTo>
                  <a:cubicBezTo>
                    <a:pt x="-1591" y="242436"/>
                    <a:pt x="-1591" y="240912"/>
                    <a:pt x="-1591" y="239293"/>
                  </a:cubicBezTo>
                  <a:cubicBezTo>
                    <a:pt x="100993" y="184219"/>
                    <a:pt x="198911" y="120925"/>
                    <a:pt x="291303" y="50031"/>
                  </a:cubicBezTo>
                  <a:cubicBezTo>
                    <a:pt x="311974" y="34315"/>
                    <a:pt x="331879" y="18598"/>
                    <a:pt x="351120" y="2406"/>
                  </a:cubicBezTo>
                  <a:cubicBezTo>
                    <a:pt x="352169" y="1663"/>
                    <a:pt x="353215" y="834"/>
                    <a:pt x="354169" y="-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30"/>
            <p:cNvSpPr/>
            <p:nvPr/>
          </p:nvSpPr>
          <p:spPr>
            <a:xfrm>
              <a:off x="2621498" y="3967374"/>
              <a:ext cx="690852" cy="745111"/>
            </a:xfrm>
            <a:custGeom>
              <a:rect b="b" l="l" r="r" t="t"/>
              <a:pathLst>
                <a:path extrusionOk="0" h="289083" w="268032">
                  <a:moveTo>
                    <a:pt x="265395" y="250913"/>
                  </a:moveTo>
                  <a:cubicBezTo>
                    <a:pt x="236820" y="263581"/>
                    <a:pt x="210626" y="276345"/>
                    <a:pt x="186149" y="289013"/>
                  </a:cubicBezTo>
                  <a:cubicBezTo>
                    <a:pt x="104423" y="223329"/>
                    <a:pt x="39653" y="138947"/>
                    <a:pt x="-2637" y="42982"/>
                  </a:cubicBezTo>
                  <a:lnTo>
                    <a:pt x="82134" y="-71"/>
                  </a:lnTo>
                  <a:cubicBezTo>
                    <a:pt x="124520" y="95779"/>
                    <a:pt x="187004" y="181380"/>
                    <a:pt x="265395" y="2509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30"/>
            <p:cNvSpPr/>
            <p:nvPr/>
          </p:nvSpPr>
          <p:spPr>
            <a:xfrm>
              <a:off x="2481131" y="3159363"/>
              <a:ext cx="359144" cy="918685"/>
            </a:xfrm>
            <a:custGeom>
              <a:rect b="b" l="l" r="r" t="t"/>
              <a:pathLst>
                <a:path extrusionOk="0" h="356425" w="139338">
                  <a:moveTo>
                    <a:pt x="136606" y="313302"/>
                  </a:moveTo>
                  <a:lnTo>
                    <a:pt x="51835" y="356355"/>
                  </a:lnTo>
                  <a:lnTo>
                    <a:pt x="51263" y="355212"/>
                  </a:lnTo>
                  <a:cubicBezTo>
                    <a:pt x="48023" y="347782"/>
                    <a:pt x="44882" y="340162"/>
                    <a:pt x="41738" y="332447"/>
                  </a:cubicBezTo>
                  <a:cubicBezTo>
                    <a:pt x="16402" y="267629"/>
                    <a:pt x="1542" y="199164"/>
                    <a:pt x="-2174" y="129660"/>
                  </a:cubicBezTo>
                  <a:cubicBezTo>
                    <a:pt x="-2174" y="125945"/>
                    <a:pt x="-2174" y="122135"/>
                    <a:pt x="-2174" y="118516"/>
                  </a:cubicBezTo>
                  <a:cubicBezTo>
                    <a:pt x="-2839" y="102323"/>
                    <a:pt x="-2743" y="87369"/>
                    <a:pt x="-2174" y="73938"/>
                  </a:cubicBezTo>
                  <a:cubicBezTo>
                    <a:pt x="-2174" y="68128"/>
                    <a:pt x="-1697" y="62604"/>
                    <a:pt x="-1411" y="57365"/>
                  </a:cubicBezTo>
                  <a:lnTo>
                    <a:pt x="-1411" y="56603"/>
                  </a:lnTo>
                  <a:cubicBezTo>
                    <a:pt x="-1411" y="51650"/>
                    <a:pt x="-744" y="47078"/>
                    <a:pt x="-362" y="42601"/>
                  </a:cubicBezTo>
                  <a:cubicBezTo>
                    <a:pt x="24401" y="29266"/>
                    <a:pt x="49835" y="15045"/>
                    <a:pt x="75838" y="-71"/>
                  </a:cubicBezTo>
                  <a:cubicBezTo>
                    <a:pt x="75838" y="1453"/>
                    <a:pt x="75838" y="3072"/>
                    <a:pt x="75838" y="4692"/>
                  </a:cubicBezTo>
                  <a:cubicBezTo>
                    <a:pt x="75838" y="17646"/>
                    <a:pt x="75838" y="31743"/>
                    <a:pt x="75838" y="46792"/>
                  </a:cubicBezTo>
                  <a:cubicBezTo>
                    <a:pt x="75838" y="54984"/>
                    <a:pt x="76503" y="63366"/>
                    <a:pt x="77170" y="72129"/>
                  </a:cubicBezTo>
                  <a:cubicBezTo>
                    <a:pt x="82219" y="145995"/>
                    <a:pt x="98506" y="218661"/>
                    <a:pt x="125558" y="287584"/>
                  </a:cubicBezTo>
                  <a:cubicBezTo>
                    <a:pt x="128986" y="296223"/>
                    <a:pt x="132511" y="304701"/>
                    <a:pt x="136129" y="313016"/>
                  </a:cubicBezTo>
                  <a:lnTo>
                    <a:pt x="136702" y="31301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30"/>
            <p:cNvSpPr/>
            <p:nvPr/>
          </p:nvSpPr>
          <p:spPr>
            <a:xfrm>
              <a:off x="2682091" y="910579"/>
              <a:ext cx="3936737" cy="3765828"/>
            </a:xfrm>
            <a:custGeom>
              <a:rect b="b" l="l" r="r" t="t"/>
              <a:pathLst>
                <a:path extrusionOk="0" h="1461039" w="1527347">
                  <a:moveTo>
                    <a:pt x="1524710" y="1301711"/>
                  </a:moveTo>
                  <a:cubicBezTo>
                    <a:pt x="1417933" y="1278165"/>
                    <a:pt x="1309349" y="1263792"/>
                    <a:pt x="1200193" y="1258753"/>
                  </a:cubicBezTo>
                  <a:cubicBezTo>
                    <a:pt x="1047983" y="1251800"/>
                    <a:pt x="895583" y="1263535"/>
                    <a:pt x="746230" y="1293710"/>
                  </a:cubicBezTo>
                  <a:cubicBezTo>
                    <a:pt x="717655" y="1299425"/>
                    <a:pt x="690605" y="1305712"/>
                    <a:pt x="663935" y="1312760"/>
                  </a:cubicBezTo>
                  <a:cubicBezTo>
                    <a:pt x="527345" y="1347117"/>
                    <a:pt x="395044" y="1396837"/>
                    <a:pt x="269601" y="1460969"/>
                  </a:cubicBezTo>
                  <a:cubicBezTo>
                    <a:pt x="261503" y="1454492"/>
                    <a:pt x="252169" y="1446682"/>
                    <a:pt x="241881" y="1437538"/>
                  </a:cubicBezTo>
                  <a:cubicBezTo>
                    <a:pt x="163491" y="1367948"/>
                    <a:pt x="100911" y="1282280"/>
                    <a:pt x="58620" y="1186363"/>
                  </a:cubicBezTo>
                  <a:lnTo>
                    <a:pt x="58620" y="1185792"/>
                  </a:lnTo>
                  <a:lnTo>
                    <a:pt x="58048" y="1184554"/>
                  </a:lnTo>
                  <a:cubicBezTo>
                    <a:pt x="54430" y="1176296"/>
                    <a:pt x="50905" y="1167818"/>
                    <a:pt x="47477" y="1159122"/>
                  </a:cubicBezTo>
                  <a:cubicBezTo>
                    <a:pt x="20616" y="1090666"/>
                    <a:pt x="4328" y="1018533"/>
                    <a:pt x="-911" y="945190"/>
                  </a:cubicBezTo>
                  <a:cubicBezTo>
                    <a:pt x="-1483" y="936427"/>
                    <a:pt x="-1957" y="928045"/>
                    <a:pt x="-2243" y="919854"/>
                  </a:cubicBezTo>
                  <a:cubicBezTo>
                    <a:pt x="-2720" y="904804"/>
                    <a:pt x="-2815" y="890707"/>
                    <a:pt x="-2243" y="877753"/>
                  </a:cubicBezTo>
                  <a:cubicBezTo>
                    <a:pt x="-2243" y="876134"/>
                    <a:pt x="-2243" y="874515"/>
                    <a:pt x="-2243" y="872991"/>
                  </a:cubicBezTo>
                  <a:cubicBezTo>
                    <a:pt x="-2243" y="872543"/>
                    <a:pt x="-2243" y="872105"/>
                    <a:pt x="-2243" y="871657"/>
                  </a:cubicBezTo>
                  <a:cubicBezTo>
                    <a:pt x="-2243" y="868419"/>
                    <a:pt x="-2243" y="865276"/>
                    <a:pt x="-2243" y="862132"/>
                  </a:cubicBezTo>
                  <a:cubicBezTo>
                    <a:pt x="-2243" y="851560"/>
                    <a:pt x="-1197" y="841939"/>
                    <a:pt x="-530" y="833557"/>
                  </a:cubicBezTo>
                  <a:cubicBezTo>
                    <a:pt x="132916" y="761853"/>
                    <a:pt x="260266" y="679519"/>
                    <a:pt x="380471" y="587336"/>
                  </a:cubicBezTo>
                  <a:cubicBezTo>
                    <a:pt x="411713" y="563457"/>
                    <a:pt x="441906" y="539330"/>
                    <a:pt x="471053" y="514946"/>
                  </a:cubicBezTo>
                  <a:cubicBezTo>
                    <a:pt x="474958" y="511708"/>
                    <a:pt x="478864" y="508469"/>
                    <a:pt x="482674" y="505421"/>
                  </a:cubicBezTo>
                  <a:cubicBezTo>
                    <a:pt x="545826" y="452176"/>
                    <a:pt x="603831" y="398551"/>
                    <a:pt x="657172" y="345306"/>
                  </a:cubicBezTo>
                  <a:cubicBezTo>
                    <a:pt x="697558" y="305044"/>
                    <a:pt x="735277" y="265172"/>
                    <a:pt x="770423" y="225672"/>
                  </a:cubicBezTo>
                  <a:lnTo>
                    <a:pt x="770423" y="225672"/>
                  </a:lnTo>
                  <a:cubicBezTo>
                    <a:pt x="787950" y="206050"/>
                    <a:pt x="804810" y="186686"/>
                    <a:pt x="821002" y="167569"/>
                  </a:cubicBezTo>
                  <a:cubicBezTo>
                    <a:pt x="870436" y="109086"/>
                    <a:pt x="914157" y="52698"/>
                    <a:pt x="952447" y="-71"/>
                  </a:cubicBezTo>
                  <a:cubicBezTo>
                    <a:pt x="937588" y="212899"/>
                    <a:pt x="967402" y="426611"/>
                    <a:pt x="1039791" y="627436"/>
                  </a:cubicBezTo>
                  <a:cubicBezTo>
                    <a:pt x="1137136" y="892070"/>
                    <a:pt x="1304777" y="1125175"/>
                    <a:pt x="1524710" y="1301711"/>
                  </a:cubicBezTo>
                  <a:close/>
                </a:path>
              </a:pathLst>
            </a:custGeom>
            <a:solidFill>
              <a:srgbClr val="D7D8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30"/>
            <p:cNvSpPr/>
            <p:nvPr/>
          </p:nvSpPr>
          <p:spPr>
            <a:xfrm rot="-1352061">
              <a:off x="5264406" y="228"/>
              <a:ext cx="2374326" cy="4563104"/>
            </a:xfrm>
            <a:custGeom>
              <a:rect b="b" l="l" r="r" t="t"/>
              <a:pathLst>
                <a:path extrusionOk="0" h="1770887" w="921448">
                  <a:moveTo>
                    <a:pt x="918811" y="885373"/>
                  </a:moveTo>
                  <a:cubicBezTo>
                    <a:pt x="918811" y="1374390"/>
                    <a:pt x="712537" y="1770817"/>
                    <a:pt x="458086" y="1770817"/>
                  </a:cubicBezTo>
                  <a:cubicBezTo>
                    <a:pt x="203634" y="1770817"/>
                    <a:pt x="-2640" y="1374390"/>
                    <a:pt x="-2640" y="885373"/>
                  </a:cubicBezTo>
                  <a:cubicBezTo>
                    <a:pt x="-2640" y="396356"/>
                    <a:pt x="203634" y="-71"/>
                    <a:pt x="458086" y="-71"/>
                  </a:cubicBezTo>
                  <a:cubicBezTo>
                    <a:pt x="712537" y="-71"/>
                    <a:pt x="918811" y="396356"/>
                    <a:pt x="918811" y="885373"/>
                  </a:cubicBezTo>
                  <a:close/>
                </a:path>
              </a:pathLst>
            </a:custGeom>
            <a:solidFill>
              <a:srgbClr val="95A1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30"/>
            <p:cNvSpPr/>
            <p:nvPr/>
          </p:nvSpPr>
          <p:spPr>
            <a:xfrm>
              <a:off x="5211581" y="160111"/>
              <a:ext cx="2576564" cy="4094240"/>
            </a:xfrm>
            <a:custGeom>
              <a:rect b="b" l="l" r="r" t="t"/>
              <a:pathLst>
                <a:path extrusionOk="0" h="1588454" w="999637">
                  <a:moveTo>
                    <a:pt x="819987" y="1572368"/>
                  </a:moveTo>
                  <a:cubicBezTo>
                    <a:pt x="800272" y="1580465"/>
                    <a:pt x="779506" y="1585542"/>
                    <a:pt x="758265" y="1587418"/>
                  </a:cubicBezTo>
                  <a:cubicBezTo>
                    <a:pt x="551382" y="1606468"/>
                    <a:pt x="277253" y="1341959"/>
                    <a:pt x="115614" y="952386"/>
                  </a:cubicBezTo>
                  <a:cubicBezTo>
                    <a:pt x="-31929" y="596342"/>
                    <a:pt x="-39549" y="247441"/>
                    <a:pt x="82371" y="88659"/>
                  </a:cubicBezTo>
                  <a:cubicBezTo>
                    <a:pt x="106089" y="56711"/>
                    <a:pt x="137808" y="31630"/>
                    <a:pt x="174382" y="15983"/>
                  </a:cubicBezTo>
                  <a:cubicBezTo>
                    <a:pt x="385076" y="-71361"/>
                    <a:pt x="700352" y="206483"/>
                    <a:pt x="878758" y="635870"/>
                  </a:cubicBezTo>
                  <a:cubicBezTo>
                    <a:pt x="1057161" y="1065257"/>
                    <a:pt x="1030586" y="1484929"/>
                    <a:pt x="819987" y="1572368"/>
                  </a:cubicBezTo>
                  <a:close/>
                </a:path>
              </a:pathLst>
            </a:custGeom>
            <a:solidFill>
              <a:srgbClr val="D4D1D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30"/>
            <p:cNvSpPr/>
            <p:nvPr/>
          </p:nvSpPr>
          <p:spPr>
            <a:xfrm>
              <a:off x="5212264" y="383085"/>
              <a:ext cx="2285492" cy="3871201"/>
            </a:xfrm>
            <a:custGeom>
              <a:rect b="b" l="l" r="r" t="t"/>
              <a:pathLst>
                <a:path extrusionOk="0" h="1501921" w="886709">
                  <a:moveTo>
                    <a:pt x="758381" y="1500889"/>
                  </a:moveTo>
                  <a:cubicBezTo>
                    <a:pt x="596456" y="1515749"/>
                    <a:pt x="393764" y="1357348"/>
                    <a:pt x="235743" y="1101411"/>
                  </a:cubicBezTo>
                  <a:cubicBezTo>
                    <a:pt x="189548" y="1026202"/>
                    <a:pt x="149449" y="947439"/>
                    <a:pt x="115730" y="865858"/>
                  </a:cubicBezTo>
                  <a:cubicBezTo>
                    <a:pt x="94871" y="815661"/>
                    <a:pt x="76772" y="765559"/>
                    <a:pt x="61533" y="716030"/>
                  </a:cubicBezTo>
                  <a:cubicBezTo>
                    <a:pt x="-31526" y="415040"/>
                    <a:pt x="-22287" y="138624"/>
                    <a:pt x="82202" y="2131"/>
                  </a:cubicBezTo>
                  <a:cubicBezTo>
                    <a:pt x="323471" y="-26444"/>
                    <a:pt x="621127" y="225683"/>
                    <a:pt x="781336" y="611731"/>
                  </a:cubicBezTo>
                  <a:cubicBezTo>
                    <a:pt x="929831" y="969966"/>
                    <a:pt x="913162" y="1330392"/>
                    <a:pt x="758381" y="1500889"/>
                  </a:cubicBezTo>
                  <a:close/>
                </a:path>
              </a:pathLst>
            </a:custGeom>
            <a:solidFill>
              <a:srgbClr val="CAC6C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30"/>
            <p:cNvSpPr/>
            <p:nvPr/>
          </p:nvSpPr>
          <p:spPr>
            <a:xfrm>
              <a:off x="5376887" y="1974100"/>
              <a:ext cx="1397667" cy="1247665"/>
            </a:xfrm>
            <a:custGeom>
              <a:rect b="b" l="l" r="r" t="t"/>
              <a:pathLst>
                <a:path extrusionOk="0" h="484060" w="542257">
                  <a:moveTo>
                    <a:pt x="539620" y="239959"/>
                  </a:moveTo>
                  <a:cubicBezTo>
                    <a:pt x="475422" y="273164"/>
                    <a:pt x="412937" y="309730"/>
                    <a:pt x="352550" y="349497"/>
                  </a:cubicBezTo>
                  <a:cubicBezTo>
                    <a:pt x="289684" y="390874"/>
                    <a:pt x="229295" y="435774"/>
                    <a:pt x="171575" y="483990"/>
                  </a:cubicBezTo>
                  <a:cubicBezTo>
                    <a:pt x="125378" y="408780"/>
                    <a:pt x="85278" y="330018"/>
                    <a:pt x="51559" y="248437"/>
                  </a:cubicBezTo>
                  <a:cubicBezTo>
                    <a:pt x="30700" y="198240"/>
                    <a:pt x="12601" y="148138"/>
                    <a:pt x="-2637" y="98608"/>
                  </a:cubicBezTo>
                  <a:cubicBezTo>
                    <a:pt x="50227" y="96408"/>
                    <a:pt x="102898" y="90579"/>
                    <a:pt x="154906" y="81178"/>
                  </a:cubicBezTo>
                  <a:cubicBezTo>
                    <a:pt x="246154" y="64842"/>
                    <a:pt x="335023" y="37563"/>
                    <a:pt x="419700" y="-7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30"/>
            <p:cNvSpPr/>
            <p:nvPr/>
          </p:nvSpPr>
          <p:spPr>
            <a:xfrm>
              <a:off x="6405276" y="1960600"/>
              <a:ext cx="426203" cy="657373"/>
            </a:xfrm>
            <a:custGeom>
              <a:rect b="b" l="l" r="r" t="t"/>
              <a:pathLst>
                <a:path extrusionOk="0" h="255043" w="165355">
                  <a:moveTo>
                    <a:pt x="133488" y="252437"/>
                  </a:moveTo>
                  <a:cubicBezTo>
                    <a:pt x="130249" y="253752"/>
                    <a:pt x="126821" y="254561"/>
                    <a:pt x="123296" y="254818"/>
                  </a:cubicBezTo>
                  <a:cubicBezTo>
                    <a:pt x="89102" y="257866"/>
                    <a:pt x="43668" y="215385"/>
                    <a:pt x="16902" y="152901"/>
                  </a:cubicBezTo>
                  <a:cubicBezTo>
                    <a:pt x="-7483" y="95751"/>
                    <a:pt x="-8720" y="39649"/>
                    <a:pt x="11377" y="14217"/>
                  </a:cubicBezTo>
                  <a:cubicBezTo>
                    <a:pt x="15284" y="9016"/>
                    <a:pt x="20616" y="4968"/>
                    <a:pt x="26618" y="2501"/>
                  </a:cubicBezTo>
                  <a:cubicBezTo>
                    <a:pt x="61478" y="-11501"/>
                    <a:pt x="113675" y="33076"/>
                    <a:pt x="143204" y="102037"/>
                  </a:cubicBezTo>
                  <a:cubicBezTo>
                    <a:pt x="172732" y="170998"/>
                    <a:pt x="168158" y="238340"/>
                    <a:pt x="133488" y="252437"/>
                  </a:cubicBezTo>
                  <a:close/>
                </a:path>
              </a:pathLst>
            </a:custGeom>
            <a:solidFill>
              <a:srgbClr val="9D9E9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30"/>
            <p:cNvSpPr/>
            <p:nvPr/>
          </p:nvSpPr>
          <p:spPr>
            <a:xfrm>
              <a:off x="2681354" y="1343055"/>
              <a:ext cx="2334068" cy="2622995"/>
            </a:xfrm>
            <a:custGeom>
              <a:rect b="b" l="l" r="r" t="t"/>
              <a:pathLst>
                <a:path extrusionOk="0" h="1017651" w="905555">
                  <a:moveTo>
                    <a:pt x="902918" y="589051"/>
                  </a:moveTo>
                  <a:lnTo>
                    <a:pt x="869008" y="606291"/>
                  </a:lnTo>
                  <a:lnTo>
                    <a:pt x="728896" y="677347"/>
                  </a:lnTo>
                  <a:lnTo>
                    <a:pt x="58620" y="1017580"/>
                  </a:lnTo>
                  <a:lnTo>
                    <a:pt x="58051" y="1017580"/>
                  </a:lnTo>
                  <a:cubicBezTo>
                    <a:pt x="54430" y="1009265"/>
                    <a:pt x="50907" y="1000788"/>
                    <a:pt x="47477" y="992149"/>
                  </a:cubicBezTo>
                  <a:cubicBezTo>
                    <a:pt x="20425" y="923226"/>
                    <a:pt x="4138" y="850559"/>
                    <a:pt x="-911" y="776693"/>
                  </a:cubicBezTo>
                  <a:cubicBezTo>
                    <a:pt x="-1576" y="767930"/>
                    <a:pt x="-1957" y="759548"/>
                    <a:pt x="-2243" y="751357"/>
                  </a:cubicBezTo>
                  <a:cubicBezTo>
                    <a:pt x="-2720" y="736307"/>
                    <a:pt x="-2815" y="722210"/>
                    <a:pt x="-2243" y="709256"/>
                  </a:cubicBezTo>
                  <a:cubicBezTo>
                    <a:pt x="-2243" y="707637"/>
                    <a:pt x="-2243" y="706113"/>
                    <a:pt x="-2243" y="704494"/>
                  </a:cubicBezTo>
                  <a:lnTo>
                    <a:pt x="-2243" y="703160"/>
                  </a:lnTo>
                  <a:cubicBezTo>
                    <a:pt x="-2243" y="699922"/>
                    <a:pt x="-2243" y="696778"/>
                    <a:pt x="-2243" y="693635"/>
                  </a:cubicBezTo>
                  <a:cubicBezTo>
                    <a:pt x="-1767" y="684110"/>
                    <a:pt x="-1197" y="674585"/>
                    <a:pt x="-530" y="666298"/>
                  </a:cubicBezTo>
                  <a:cubicBezTo>
                    <a:pt x="132916" y="594594"/>
                    <a:pt x="260266" y="512260"/>
                    <a:pt x="380471" y="420077"/>
                  </a:cubicBezTo>
                  <a:cubicBezTo>
                    <a:pt x="407236" y="399570"/>
                    <a:pt x="433144" y="378958"/>
                    <a:pt x="458289" y="358260"/>
                  </a:cubicBezTo>
                  <a:lnTo>
                    <a:pt x="469816" y="348735"/>
                  </a:lnTo>
                  <a:lnTo>
                    <a:pt x="469816" y="348259"/>
                  </a:lnTo>
                  <a:cubicBezTo>
                    <a:pt x="537728" y="291680"/>
                    <a:pt x="599927" y="234435"/>
                    <a:pt x="656791" y="177666"/>
                  </a:cubicBezTo>
                  <a:cubicBezTo>
                    <a:pt x="697177" y="137404"/>
                    <a:pt x="734895" y="97532"/>
                    <a:pt x="769949" y="58032"/>
                  </a:cubicBezTo>
                  <a:cubicBezTo>
                    <a:pt x="787474" y="38410"/>
                    <a:pt x="804333" y="19046"/>
                    <a:pt x="820525" y="-71"/>
                  </a:cubicBezTo>
                  <a:cubicBezTo>
                    <a:pt x="825574" y="86512"/>
                    <a:pt x="833957" y="176999"/>
                    <a:pt x="846244" y="271011"/>
                  </a:cubicBezTo>
                  <a:cubicBezTo>
                    <a:pt x="862150" y="384454"/>
                    <a:pt x="881296" y="490562"/>
                    <a:pt x="902918" y="5890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30"/>
            <p:cNvSpPr/>
            <p:nvPr/>
          </p:nvSpPr>
          <p:spPr>
            <a:xfrm>
              <a:off x="2199146" y="3672103"/>
              <a:ext cx="183" cy="11537"/>
            </a:xfrm>
            <a:custGeom>
              <a:rect b="b" l="l" r="r" t="t"/>
              <a:pathLst>
                <a:path extrusionOk="0" h="4476" w="71">
                  <a:moveTo>
                    <a:pt x="-2566" y="882"/>
                  </a:moveTo>
                  <a:cubicBezTo>
                    <a:pt x="-2661" y="568"/>
                    <a:pt x="-2661" y="244"/>
                    <a:pt x="-2566" y="-71"/>
                  </a:cubicBezTo>
                  <a:lnTo>
                    <a:pt x="-2566" y="882"/>
                  </a:lnTo>
                  <a:cubicBezTo>
                    <a:pt x="-2566" y="2025"/>
                    <a:pt x="-2566" y="3263"/>
                    <a:pt x="-2566" y="4406"/>
                  </a:cubicBezTo>
                  <a:close/>
                </a:path>
              </a:pathLst>
            </a:custGeom>
            <a:solidFill>
              <a:srgbClr val="D7D8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30"/>
            <p:cNvSpPr/>
            <p:nvPr/>
          </p:nvSpPr>
          <p:spPr>
            <a:xfrm>
              <a:off x="3490410" y="4138473"/>
              <a:ext cx="787463" cy="1776100"/>
            </a:xfrm>
            <a:custGeom>
              <a:rect b="b" l="l" r="r" t="t"/>
              <a:pathLst>
                <a:path extrusionOk="0" h="1776100" w="787463">
                  <a:moveTo>
                    <a:pt x="787463" y="0"/>
                  </a:moveTo>
                  <a:lnTo>
                    <a:pt x="738768" y="1568853"/>
                  </a:lnTo>
                  <a:cubicBezTo>
                    <a:pt x="735232" y="1686339"/>
                    <a:pt x="655392" y="1779060"/>
                    <a:pt x="560395" y="1776028"/>
                  </a:cubicBezTo>
                  <a:lnTo>
                    <a:pt x="437355" y="1772238"/>
                  </a:lnTo>
                  <a:cubicBezTo>
                    <a:pt x="361559" y="1769964"/>
                    <a:pt x="296374" y="1706296"/>
                    <a:pt x="277424" y="1615596"/>
                  </a:cubicBezTo>
                  <a:lnTo>
                    <a:pt x="0" y="291380"/>
                  </a:lnTo>
                  <a:lnTo>
                    <a:pt x="104118" y="241813"/>
                  </a:lnTo>
                  <a:cubicBezTo>
                    <a:pt x="274822" y="166393"/>
                    <a:pt x="449649" y="100688"/>
                    <a:pt x="627745" y="450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30"/>
            <p:cNvSpPr/>
            <p:nvPr/>
          </p:nvSpPr>
          <p:spPr>
            <a:xfrm>
              <a:off x="3465710" y="4207625"/>
              <a:ext cx="582042" cy="1714522"/>
            </a:xfrm>
            <a:custGeom>
              <a:rect b="b" l="l" r="r" t="t"/>
              <a:pathLst>
                <a:path extrusionOk="0" h="1714522" w="582042">
                  <a:moveTo>
                    <a:pt x="581929" y="0"/>
                  </a:moveTo>
                  <a:lnTo>
                    <a:pt x="582042" y="1482"/>
                  </a:lnTo>
                  <a:lnTo>
                    <a:pt x="535300" y="1507036"/>
                  </a:lnTo>
                  <a:cubicBezTo>
                    <a:pt x="531766" y="1624266"/>
                    <a:pt x="452936" y="1717242"/>
                    <a:pt x="359708" y="1714462"/>
                  </a:cubicBezTo>
                  <a:cubicBezTo>
                    <a:pt x="280883" y="1711934"/>
                    <a:pt x="214687" y="1641446"/>
                    <a:pt x="199783" y="1544680"/>
                  </a:cubicBezTo>
                  <a:lnTo>
                    <a:pt x="0" y="232468"/>
                  </a:lnTo>
                  <a:lnTo>
                    <a:pt x="118185" y="176205"/>
                  </a:lnTo>
                  <a:cubicBezTo>
                    <a:pt x="203537" y="138495"/>
                    <a:pt x="289920" y="103214"/>
                    <a:pt x="377226" y="7040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05" name="Google Shape;1005;p30"/>
          <p:cNvSpPr txBox="1"/>
          <p:nvPr>
            <p:ph type="title"/>
          </p:nvPr>
        </p:nvSpPr>
        <p:spPr>
          <a:xfrm>
            <a:off x="3424575" y="1873525"/>
            <a:ext cx="7320000" cy="2798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grpSp>
        <p:nvGrpSpPr>
          <p:cNvPr id="1006" name="Google Shape;1006;p30"/>
          <p:cNvGrpSpPr/>
          <p:nvPr/>
        </p:nvGrpSpPr>
        <p:grpSpPr>
          <a:xfrm>
            <a:off x="251555" y="1112626"/>
            <a:ext cx="439339" cy="1365706"/>
            <a:chOff x="11509980" y="242351"/>
            <a:chExt cx="439339" cy="1365706"/>
          </a:xfrm>
        </p:grpSpPr>
        <p:sp>
          <p:nvSpPr>
            <p:cNvPr id="1007" name="Google Shape;1007;p30"/>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30"/>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30"/>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30"/>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30"/>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30"/>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30"/>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30"/>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30"/>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30"/>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30"/>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30"/>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30"/>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30"/>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30"/>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30"/>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30"/>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30"/>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30"/>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30"/>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30"/>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30"/>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30"/>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30"/>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31" name="Google Shape;1031;p30"/>
          <p:cNvGrpSpPr/>
          <p:nvPr/>
        </p:nvGrpSpPr>
        <p:grpSpPr>
          <a:xfrm>
            <a:off x="4921855" y="4982516"/>
            <a:ext cx="4325454" cy="328523"/>
            <a:chOff x="1351481" y="5695915"/>
            <a:chExt cx="5088170" cy="386452"/>
          </a:xfrm>
        </p:grpSpPr>
        <p:sp>
          <p:nvSpPr>
            <p:cNvPr id="1032" name="Google Shape;1032;p30"/>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33" name="Google Shape;1033;p30"/>
            <p:cNvGrpSpPr/>
            <p:nvPr/>
          </p:nvGrpSpPr>
          <p:grpSpPr>
            <a:xfrm>
              <a:off x="3003318" y="5732448"/>
              <a:ext cx="464333" cy="313398"/>
              <a:chOff x="4522036" y="7458929"/>
              <a:chExt cx="771703" cy="520767"/>
            </a:xfrm>
          </p:grpSpPr>
          <p:sp>
            <p:nvSpPr>
              <p:cNvPr id="1034" name="Google Shape;1034;p30"/>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30"/>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30"/>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30"/>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38" name="Google Shape;1038;p30"/>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39" name="Google Shape;1039;p30"/>
            <p:cNvGrpSpPr/>
            <p:nvPr/>
          </p:nvGrpSpPr>
          <p:grpSpPr>
            <a:xfrm>
              <a:off x="6059297" y="5695915"/>
              <a:ext cx="380354" cy="386452"/>
              <a:chOff x="10064117" y="7392669"/>
              <a:chExt cx="632132" cy="642160"/>
            </a:xfrm>
          </p:grpSpPr>
          <p:sp>
            <p:nvSpPr>
              <p:cNvPr id="1040" name="Google Shape;1040;p30"/>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30"/>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30"/>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43" name="Google Shape;1043;p30"/>
            <p:cNvGrpSpPr/>
            <p:nvPr/>
          </p:nvGrpSpPr>
          <p:grpSpPr>
            <a:xfrm>
              <a:off x="2118237" y="5776170"/>
              <a:ext cx="510436" cy="225935"/>
              <a:chOff x="2808633" y="7557940"/>
              <a:chExt cx="848324" cy="375431"/>
            </a:xfrm>
          </p:grpSpPr>
          <p:sp>
            <p:nvSpPr>
              <p:cNvPr id="1044" name="Google Shape;1044;p30"/>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30"/>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30"/>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47" name="Google Shape;1047;p30"/>
            <p:cNvGrpSpPr/>
            <p:nvPr/>
          </p:nvGrpSpPr>
          <p:grpSpPr>
            <a:xfrm>
              <a:off x="3842299" y="5775823"/>
              <a:ext cx="349063" cy="226629"/>
              <a:chOff x="5815767" y="7550509"/>
              <a:chExt cx="580129" cy="376585"/>
            </a:xfrm>
          </p:grpSpPr>
          <p:sp>
            <p:nvSpPr>
              <p:cNvPr id="1048" name="Google Shape;1048;p30"/>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30"/>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50" name="Google Shape;1050;p30"/>
            <p:cNvGrpSpPr/>
            <p:nvPr/>
          </p:nvGrpSpPr>
          <p:grpSpPr>
            <a:xfrm>
              <a:off x="5321810" y="5773920"/>
              <a:ext cx="362837" cy="230434"/>
              <a:chOff x="8525636" y="7550463"/>
              <a:chExt cx="603020" cy="382908"/>
            </a:xfrm>
          </p:grpSpPr>
          <p:sp>
            <p:nvSpPr>
              <p:cNvPr id="1051" name="Google Shape;1051;p30"/>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30"/>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53" name="Google Shape;1053;p30"/>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54" name="Google Shape;1054;p30"/>
          <p:cNvGrpSpPr/>
          <p:nvPr/>
        </p:nvGrpSpPr>
        <p:grpSpPr>
          <a:xfrm>
            <a:off x="3221686" y="1375170"/>
            <a:ext cx="201578" cy="201558"/>
            <a:chOff x="2205247" y="-492141"/>
            <a:chExt cx="196183" cy="196183"/>
          </a:xfrm>
        </p:grpSpPr>
        <p:sp>
          <p:nvSpPr>
            <p:cNvPr id="1055" name="Google Shape;1055;p30"/>
            <p:cNvSpPr/>
            <p:nvPr/>
          </p:nvSpPr>
          <p:spPr>
            <a:xfrm rot="2702936">
              <a:off x="2179152"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0"/>
            <p:cNvSpPr/>
            <p:nvPr/>
          </p:nvSpPr>
          <p:spPr>
            <a:xfrm rot="8102936">
              <a:off x="2179135"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1057" name="Shape 1057"/>
        <p:cNvGrpSpPr/>
        <p:nvPr/>
      </p:nvGrpSpPr>
      <p:grpSpPr>
        <a:xfrm>
          <a:off x="0" y="0"/>
          <a:ext cx="0" cy="0"/>
          <a:chOff x="0" y="0"/>
          <a:chExt cx="0" cy="0"/>
        </a:xfrm>
      </p:grpSpPr>
      <p:sp>
        <p:nvSpPr>
          <p:cNvPr id="1058" name="Google Shape;1058;p31"/>
          <p:cNvSpPr/>
          <p:nvPr/>
        </p:nvSpPr>
        <p:spPr>
          <a:xfrm>
            <a:off x="21300" y="0"/>
            <a:ext cx="330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1"/>
          <p:cNvSpPr/>
          <p:nvPr/>
        </p:nvSpPr>
        <p:spPr>
          <a:xfrm>
            <a:off x="205650" y="5853600"/>
            <a:ext cx="11986500" cy="100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0" name="Google Shape;1060;p31"/>
          <p:cNvGrpSpPr/>
          <p:nvPr/>
        </p:nvGrpSpPr>
        <p:grpSpPr>
          <a:xfrm>
            <a:off x="351282" y="6054854"/>
            <a:ext cx="2158285" cy="594356"/>
            <a:chOff x="1041321" y="5733658"/>
            <a:chExt cx="1159122" cy="319203"/>
          </a:xfrm>
        </p:grpSpPr>
        <p:sp>
          <p:nvSpPr>
            <p:cNvPr id="1061" name="Google Shape;1061;p31"/>
            <p:cNvSpPr/>
            <p:nvPr/>
          </p:nvSpPr>
          <p:spPr>
            <a:xfrm>
              <a:off x="1041321" y="5747780"/>
              <a:ext cx="352956" cy="290629"/>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31"/>
            <p:cNvSpPr/>
            <p:nvPr/>
          </p:nvSpPr>
          <p:spPr>
            <a:xfrm>
              <a:off x="1475829" y="5733658"/>
              <a:ext cx="318639" cy="319203"/>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31"/>
            <p:cNvSpPr/>
            <p:nvPr/>
          </p:nvSpPr>
          <p:spPr>
            <a:xfrm>
              <a:off x="2005186" y="5737334"/>
              <a:ext cx="195257" cy="311885"/>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31"/>
            <p:cNvSpPr/>
            <p:nvPr/>
          </p:nvSpPr>
          <p:spPr>
            <a:xfrm>
              <a:off x="1865049" y="5737305"/>
              <a:ext cx="332839" cy="134834"/>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65" name="Google Shape;1065;p31"/>
          <p:cNvSpPr txBox="1"/>
          <p:nvPr>
            <p:ph type="title"/>
          </p:nvPr>
        </p:nvSpPr>
        <p:spPr>
          <a:xfrm>
            <a:off x="7223375" y="2088000"/>
            <a:ext cx="4458300" cy="23772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p:txBody>
      </p:sp>
      <p:sp>
        <p:nvSpPr>
          <p:cNvPr id="1066" name="Google Shape;1066;p31"/>
          <p:cNvSpPr/>
          <p:nvPr/>
        </p:nvSpPr>
        <p:spPr>
          <a:xfrm rot="5400000">
            <a:off x="10103483" y="-395692"/>
            <a:ext cx="1692824" cy="2484204"/>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31"/>
          <p:cNvSpPr/>
          <p:nvPr/>
        </p:nvSpPr>
        <p:spPr>
          <a:xfrm flipH="1">
            <a:off x="11158718"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31"/>
          <p:cNvSpPr/>
          <p:nvPr/>
        </p:nvSpPr>
        <p:spPr>
          <a:xfrm flipH="1">
            <a:off x="11158718"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1069" name="Shape 1069"/>
        <p:cNvGrpSpPr/>
        <p:nvPr/>
      </p:nvGrpSpPr>
      <p:grpSpPr>
        <a:xfrm>
          <a:off x="0" y="0"/>
          <a:ext cx="0" cy="0"/>
          <a:chOff x="0" y="0"/>
          <a:chExt cx="0" cy="0"/>
        </a:xfrm>
      </p:grpSpPr>
      <p:sp>
        <p:nvSpPr>
          <p:cNvPr id="1070" name="Google Shape;1070;p32"/>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32"/>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72" name="Google Shape;1072;p32"/>
          <p:cNvGrpSpPr/>
          <p:nvPr/>
        </p:nvGrpSpPr>
        <p:grpSpPr>
          <a:xfrm>
            <a:off x="11509980" y="242351"/>
            <a:ext cx="439339" cy="1365706"/>
            <a:chOff x="11509980" y="242351"/>
            <a:chExt cx="439339" cy="1365706"/>
          </a:xfrm>
        </p:grpSpPr>
        <p:sp>
          <p:nvSpPr>
            <p:cNvPr id="1073" name="Google Shape;1073;p32"/>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32"/>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32"/>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32"/>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32"/>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32"/>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32"/>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32"/>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32"/>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32"/>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32"/>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32"/>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32"/>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32"/>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32"/>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32"/>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32"/>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32"/>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32"/>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32"/>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32"/>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32"/>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32"/>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32"/>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97" name="Google Shape;1097;p32"/>
          <p:cNvGrpSpPr/>
          <p:nvPr/>
        </p:nvGrpSpPr>
        <p:grpSpPr>
          <a:xfrm>
            <a:off x="257323" y="5204757"/>
            <a:ext cx="439340" cy="1365706"/>
            <a:chOff x="257323" y="5204757"/>
            <a:chExt cx="439340" cy="1365706"/>
          </a:xfrm>
        </p:grpSpPr>
        <p:sp>
          <p:nvSpPr>
            <p:cNvPr id="1098" name="Google Shape;1098;p32"/>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32"/>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32"/>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32"/>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32"/>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32"/>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32"/>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32"/>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p32"/>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p32"/>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32"/>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32"/>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32"/>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p32"/>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p32"/>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32"/>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 name="Google Shape;1114;p32"/>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p32"/>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32"/>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32"/>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32"/>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32"/>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32"/>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32"/>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22" name="Google Shape;1122;p32"/>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p32"/>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p32"/>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32"/>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32"/>
          <p:cNvSpPr txBox="1"/>
          <p:nvPr>
            <p:ph type="title"/>
          </p:nvPr>
        </p:nvSpPr>
        <p:spPr>
          <a:xfrm>
            <a:off x="644200" y="974375"/>
            <a:ext cx="5581500" cy="763500"/>
          </a:xfrm>
          <a:prstGeom prst="rect">
            <a:avLst/>
          </a:prstGeom>
          <a:noFill/>
          <a:ln>
            <a:noFill/>
          </a:ln>
        </p:spPr>
        <p:txBody>
          <a:bodyPr anchorCtr="0" anchor="t" bIns="121900" lIns="121900" spcFirstLastPara="1" rIns="121900" wrap="square" tIns="121900">
            <a:noAutofit/>
          </a:bodyPr>
          <a:lstStyle>
            <a:lvl1pPr lvl="0" marR="0" algn="r">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27" name="Google Shape;1127;p32"/>
          <p:cNvSpPr txBox="1"/>
          <p:nvPr>
            <p:ph idx="1" type="body"/>
          </p:nvPr>
        </p:nvSpPr>
        <p:spPr>
          <a:xfrm>
            <a:off x="644050" y="2097700"/>
            <a:ext cx="5581500" cy="3565800"/>
          </a:xfrm>
          <a:prstGeom prst="rect">
            <a:avLst/>
          </a:prstGeom>
          <a:noFill/>
          <a:ln>
            <a:noFill/>
          </a:ln>
        </p:spPr>
        <p:txBody>
          <a:bodyPr anchorCtr="0" anchor="t" bIns="121900" lIns="121900" spcFirstLastPara="1" rIns="121900" wrap="square" tIns="121900">
            <a:noAutofit/>
          </a:bodyPr>
          <a:lstStyle>
            <a:lvl1pPr indent="-349250" lvl="0" marL="457200" algn="r">
              <a:lnSpc>
                <a:spcPct val="115000"/>
              </a:lnSpc>
              <a:spcBef>
                <a:spcPts val="0"/>
              </a:spcBef>
              <a:spcAft>
                <a:spcPts val="0"/>
              </a:spcAft>
              <a:buSzPts val="1900"/>
              <a:buChar char="●"/>
              <a:defRPr/>
            </a:lvl1pPr>
            <a:lvl2pPr indent="-349250" lvl="1" marL="914400" algn="r">
              <a:lnSpc>
                <a:spcPct val="115000"/>
              </a:lnSpc>
              <a:spcBef>
                <a:spcPts val="2100"/>
              </a:spcBef>
              <a:spcAft>
                <a:spcPts val="0"/>
              </a:spcAft>
              <a:buSzPts val="1900"/>
              <a:buChar char="○"/>
              <a:defRPr/>
            </a:lvl2pPr>
            <a:lvl3pPr indent="-349250" lvl="2" marL="1371600" algn="r">
              <a:lnSpc>
                <a:spcPct val="115000"/>
              </a:lnSpc>
              <a:spcBef>
                <a:spcPts val="2100"/>
              </a:spcBef>
              <a:spcAft>
                <a:spcPts val="0"/>
              </a:spcAft>
              <a:buSzPts val="1900"/>
              <a:buChar char="■"/>
              <a:defRPr/>
            </a:lvl3pPr>
            <a:lvl4pPr indent="-349250" lvl="3" marL="1828800" algn="r">
              <a:lnSpc>
                <a:spcPct val="115000"/>
              </a:lnSpc>
              <a:spcBef>
                <a:spcPts val="2100"/>
              </a:spcBef>
              <a:spcAft>
                <a:spcPts val="0"/>
              </a:spcAft>
              <a:buSzPts val="1900"/>
              <a:buChar char="●"/>
              <a:defRPr/>
            </a:lvl4pPr>
            <a:lvl5pPr indent="-349250" lvl="4" marL="2286000" algn="r">
              <a:lnSpc>
                <a:spcPct val="115000"/>
              </a:lnSpc>
              <a:spcBef>
                <a:spcPts val="2100"/>
              </a:spcBef>
              <a:spcAft>
                <a:spcPts val="0"/>
              </a:spcAft>
              <a:buSzPts val="1900"/>
              <a:buChar char="○"/>
              <a:defRPr/>
            </a:lvl5pPr>
            <a:lvl6pPr indent="-349250" lvl="5" marL="2743200" algn="r">
              <a:lnSpc>
                <a:spcPct val="115000"/>
              </a:lnSpc>
              <a:spcBef>
                <a:spcPts val="2100"/>
              </a:spcBef>
              <a:spcAft>
                <a:spcPts val="0"/>
              </a:spcAft>
              <a:buSzPts val="1900"/>
              <a:buChar char="■"/>
              <a:defRPr/>
            </a:lvl6pPr>
            <a:lvl7pPr indent="-349250" lvl="6" marL="3200400" algn="r">
              <a:lnSpc>
                <a:spcPct val="115000"/>
              </a:lnSpc>
              <a:spcBef>
                <a:spcPts val="2100"/>
              </a:spcBef>
              <a:spcAft>
                <a:spcPts val="0"/>
              </a:spcAft>
              <a:buSzPts val="1900"/>
              <a:buChar char="●"/>
              <a:defRPr/>
            </a:lvl7pPr>
            <a:lvl8pPr indent="-349250" lvl="7" marL="3657600" algn="r">
              <a:lnSpc>
                <a:spcPct val="115000"/>
              </a:lnSpc>
              <a:spcBef>
                <a:spcPts val="2100"/>
              </a:spcBef>
              <a:spcAft>
                <a:spcPts val="0"/>
              </a:spcAft>
              <a:buSzPts val="1900"/>
              <a:buChar char="○"/>
              <a:defRPr/>
            </a:lvl8pPr>
            <a:lvl9pPr indent="-349250" lvl="8" marL="4114800" algn="r">
              <a:lnSpc>
                <a:spcPct val="115000"/>
              </a:lnSpc>
              <a:spcBef>
                <a:spcPts val="2100"/>
              </a:spcBef>
              <a:spcAft>
                <a:spcPts val="2100"/>
              </a:spcAft>
              <a:buSzPts val="19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128" name="Shape 1128"/>
        <p:cNvGrpSpPr/>
        <p:nvPr/>
      </p:nvGrpSpPr>
      <p:grpSpPr>
        <a:xfrm>
          <a:off x="0" y="0"/>
          <a:ext cx="0" cy="0"/>
          <a:chOff x="0" y="0"/>
          <a:chExt cx="0" cy="0"/>
        </a:xfrm>
      </p:grpSpPr>
      <p:sp>
        <p:nvSpPr>
          <p:cNvPr id="1129" name="Google Shape;1129;p33"/>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p33"/>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31" name="Google Shape;1131;p33"/>
          <p:cNvGrpSpPr/>
          <p:nvPr/>
        </p:nvGrpSpPr>
        <p:grpSpPr>
          <a:xfrm>
            <a:off x="11509980" y="242351"/>
            <a:ext cx="439339" cy="1365706"/>
            <a:chOff x="11509980" y="242351"/>
            <a:chExt cx="439339" cy="1365706"/>
          </a:xfrm>
        </p:grpSpPr>
        <p:sp>
          <p:nvSpPr>
            <p:cNvPr id="1132" name="Google Shape;1132;p33"/>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33"/>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33"/>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33"/>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33"/>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33"/>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33"/>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33"/>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33"/>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33"/>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33"/>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33"/>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p33"/>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33"/>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33"/>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33"/>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33"/>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33"/>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33"/>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33"/>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33"/>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33"/>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33"/>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33"/>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56" name="Google Shape;1156;p33"/>
          <p:cNvGrpSpPr/>
          <p:nvPr/>
        </p:nvGrpSpPr>
        <p:grpSpPr>
          <a:xfrm>
            <a:off x="257323" y="5204757"/>
            <a:ext cx="439340" cy="1365706"/>
            <a:chOff x="257323" y="5204757"/>
            <a:chExt cx="439340" cy="1365706"/>
          </a:xfrm>
        </p:grpSpPr>
        <p:sp>
          <p:nvSpPr>
            <p:cNvPr id="1157" name="Google Shape;1157;p33"/>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33"/>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33"/>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33"/>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33"/>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33"/>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33"/>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33"/>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33"/>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33"/>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33"/>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33"/>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33"/>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33"/>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33"/>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33"/>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33"/>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33"/>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33"/>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33"/>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33"/>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33"/>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p33"/>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33"/>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81" name="Google Shape;1181;p33"/>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33"/>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33"/>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33"/>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33"/>
          <p:cNvSpPr txBox="1"/>
          <p:nvPr>
            <p:ph type="title"/>
          </p:nvPr>
        </p:nvSpPr>
        <p:spPr>
          <a:xfrm>
            <a:off x="1329075" y="593375"/>
            <a:ext cx="97854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86" name="Google Shape;1186;p33"/>
          <p:cNvSpPr/>
          <p:nvPr/>
        </p:nvSpPr>
        <p:spPr>
          <a:xfrm>
            <a:off x="1446029" y="1603744"/>
            <a:ext cx="9668400" cy="42600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33"/>
          <p:cNvSpPr/>
          <p:nvPr/>
        </p:nvSpPr>
        <p:spPr>
          <a:xfrm>
            <a:off x="1329070" y="1472608"/>
            <a:ext cx="9668400" cy="42600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188" name="Google Shape;1188;p33"/>
          <p:cNvGrpSpPr/>
          <p:nvPr/>
        </p:nvGrpSpPr>
        <p:grpSpPr>
          <a:xfrm>
            <a:off x="10183531" y="1094288"/>
            <a:ext cx="1031963" cy="1026371"/>
            <a:chOff x="10183531" y="1094288"/>
            <a:chExt cx="1031963" cy="1026371"/>
          </a:xfrm>
        </p:grpSpPr>
        <p:sp>
          <p:nvSpPr>
            <p:cNvPr id="1189" name="Google Shape;1189;p33"/>
            <p:cNvSpPr/>
            <p:nvPr/>
          </p:nvSpPr>
          <p:spPr>
            <a:xfrm>
              <a:off x="10202109" y="117132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33"/>
            <p:cNvSpPr/>
            <p:nvPr/>
          </p:nvSpPr>
          <p:spPr>
            <a:xfrm>
              <a:off x="10196976" y="110823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33"/>
            <p:cNvSpPr/>
            <p:nvPr/>
          </p:nvSpPr>
          <p:spPr>
            <a:xfrm>
              <a:off x="10183531" y="109428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92" name="Google Shape;1192;p33"/>
            <p:cNvGrpSpPr/>
            <p:nvPr/>
          </p:nvGrpSpPr>
          <p:grpSpPr>
            <a:xfrm>
              <a:off x="10398583" y="1269526"/>
              <a:ext cx="611710" cy="567392"/>
              <a:chOff x="6658808" y="2431441"/>
              <a:chExt cx="611710" cy="567392"/>
            </a:xfrm>
          </p:grpSpPr>
          <p:sp>
            <p:nvSpPr>
              <p:cNvPr id="1193" name="Google Shape;1193;p33"/>
              <p:cNvSpPr/>
              <p:nvPr/>
            </p:nvSpPr>
            <p:spPr>
              <a:xfrm>
                <a:off x="6663273" y="24368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33"/>
              <p:cNvSpPr/>
              <p:nvPr/>
            </p:nvSpPr>
            <p:spPr>
              <a:xfrm>
                <a:off x="6658808" y="24314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195" name="Google Shape;1195;p33"/>
          <p:cNvSpPr/>
          <p:nvPr/>
        </p:nvSpPr>
        <p:spPr>
          <a:xfrm rot="10800000">
            <a:off x="2499658" y="1884820"/>
            <a:ext cx="1878000" cy="107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33"/>
          <p:cNvSpPr/>
          <p:nvPr/>
        </p:nvSpPr>
        <p:spPr>
          <a:xfrm>
            <a:off x="2499444" y="2098653"/>
            <a:ext cx="1323300" cy="68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33"/>
          <p:cNvSpPr/>
          <p:nvPr/>
        </p:nvSpPr>
        <p:spPr>
          <a:xfrm>
            <a:off x="1583475" y="1678475"/>
            <a:ext cx="763897" cy="763897"/>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33"/>
          <p:cNvSpPr/>
          <p:nvPr/>
        </p:nvSpPr>
        <p:spPr>
          <a:xfrm>
            <a:off x="1841852" y="1761308"/>
            <a:ext cx="247433" cy="247433"/>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33"/>
          <p:cNvSpPr/>
          <p:nvPr/>
        </p:nvSpPr>
        <p:spPr>
          <a:xfrm>
            <a:off x="1751151" y="2060245"/>
            <a:ext cx="428843" cy="381943"/>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00" name="Google Shape;1200;p33"/>
          <p:cNvGrpSpPr/>
          <p:nvPr/>
        </p:nvGrpSpPr>
        <p:grpSpPr>
          <a:xfrm>
            <a:off x="2979094" y="5049195"/>
            <a:ext cx="6368354" cy="483683"/>
            <a:chOff x="1351481" y="5695915"/>
            <a:chExt cx="5088170" cy="386452"/>
          </a:xfrm>
        </p:grpSpPr>
        <p:sp>
          <p:nvSpPr>
            <p:cNvPr id="1201" name="Google Shape;1201;p33"/>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02" name="Google Shape;1202;p33"/>
            <p:cNvGrpSpPr/>
            <p:nvPr/>
          </p:nvGrpSpPr>
          <p:grpSpPr>
            <a:xfrm>
              <a:off x="3003318" y="5732448"/>
              <a:ext cx="464333" cy="313398"/>
              <a:chOff x="4522036" y="7458929"/>
              <a:chExt cx="771703" cy="520767"/>
            </a:xfrm>
          </p:grpSpPr>
          <p:sp>
            <p:nvSpPr>
              <p:cNvPr id="1203" name="Google Shape;1203;p33"/>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33"/>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33"/>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33"/>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07" name="Google Shape;1207;p33"/>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08" name="Google Shape;1208;p33"/>
            <p:cNvGrpSpPr/>
            <p:nvPr/>
          </p:nvGrpSpPr>
          <p:grpSpPr>
            <a:xfrm>
              <a:off x="6059297" y="5695915"/>
              <a:ext cx="380354" cy="386452"/>
              <a:chOff x="10064117" y="7392669"/>
              <a:chExt cx="632132" cy="642160"/>
            </a:xfrm>
          </p:grpSpPr>
          <p:sp>
            <p:nvSpPr>
              <p:cNvPr id="1209" name="Google Shape;1209;p33"/>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33"/>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33"/>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12" name="Google Shape;1212;p33"/>
            <p:cNvGrpSpPr/>
            <p:nvPr/>
          </p:nvGrpSpPr>
          <p:grpSpPr>
            <a:xfrm>
              <a:off x="2118237" y="5776170"/>
              <a:ext cx="510436" cy="225935"/>
              <a:chOff x="2808633" y="7557940"/>
              <a:chExt cx="848324" cy="375431"/>
            </a:xfrm>
          </p:grpSpPr>
          <p:sp>
            <p:nvSpPr>
              <p:cNvPr id="1213" name="Google Shape;1213;p33"/>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33"/>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33"/>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16" name="Google Shape;1216;p33"/>
            <p:cNvGrpSpPr/>
            <p:nvPr/>
          </p:nvGrpSpPr>
          <p:grpSpPr>
            <a:xfrm>
              <a:off x="3842299" y="5775823"/>
              <a:ext cx="349063" cy="226629"/>
              <a:chOff x="5815767" y="7550509"/>
              <a:chExt cx="580129" cy="376585"/>
            </a:xfrm>
          </p:grpSpPr>
          <p:sp>
            <p:nvSpPr>
              <p:cNvPr id="1217" name="Google Shape;1217;p33"/>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33"/>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19" name="Google Shape;1219;p33"/>
            <p:cNvGrpSpPr/>
            <p:nvPr/>
          </p:nvGrpSpPr>
          <p:grpSpPr>
            <a:xfrm>
              <a:off x="5321810" y="5773920"/>
              <a:ext cx="362837" cy="230434"/>
              <a:chOff x="8525636" y="7550463"/>
              <a:chExt cx="603020" cy="382908"/>
            </a:xfrm>
          </p:grpSpPr>
          <p:sp>
            <p:nvSpPr>
              <p:cNvPr id="1220" name="Google Shape;1220;p33"/>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33"/>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22" name="Google Shape;1222;p33"/>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23" name="Google Shape;1223;p33"/>
          <p:cNvSpPr txBox="1"/>
          <p:nvPr>
            <p:ph idx="1" type="body"/>
          </p:nvPr>
        </p:nvSpPr>
        <p:spPr>
          <a:xfrm>
            <a:off x="1959100" y="2612450"/>
            <a:ext cx="8439600" cy="2254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1224" name="Shape 1224"/>
        <p:cNvGrpSpPr/>
        <p:nvPr/>
      </p:nvGrpSpPr>
      <p:grpSpPr>
        <a:xfrm>
          <a:off x="0" y="0"/>
          <a:ext cx="0" cy="0"/>
          <a:chOff x="0" y="0"/>
          <a:chExt cx="0" cy="0"/>
        </a:xfrm>
      </p:grpSpPr>
      <p:sp>
        <p:nvSpPr>
          <p:cNvPr id="1225" name="Google Shape;1225;p34"/>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34"/>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27" name="Google Shape;1227;p34"/>
          <p:cNvGrpSpPr/>
          <p:nvPr/>
        </p:nvGrpSpPr>
        <p:grpSpPr>
          <a:xfrm>
            <a:off x="11509980" y="242351"/>
            <a:ext cx="439339" cy="1365706"/>
            <a:chOff x="11509980" y="242351"/>
            <a:chExt cx="439339" cy="1365706"/>
          </a:xfrm>
        </p:grpSpPr>
        <p:sp>
          <p:nvSpPr>
            <p:cNvPr id="1228" name="Google Shape;1228;p34"/>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34"/>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34"/>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34"/>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34"/>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34"/>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34"/>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34"/>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34"/>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34"/>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34"/>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34"/>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34"/>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34"/>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34"/>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34"/>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34"/>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34"/>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34"/>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34"/>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34"/>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34"/>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34"/>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34"/>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52" name="Google Shape;1252;p34"/>
          <p:cNvGrpSpPr/>
          <p:nvPr/>
        </p:nvGrpSpPr>
        <p:grpSpPr>
          <a:xfrm>
            <a:off x="257323" y="5204757"/>
            <a:ext cx="439340" cy="1365706"/>
            <a:chOff x="257323" y="5204757"/>
            <a:chExt cx="439340" cy="1365706"/>
          </a:xfrm>
        </p:grpSpPr>
        <p:sp>
          <p:nvSpPr>
            <p:cNvPr id="1253" name="Google Shape;1253;p34"/>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34"/>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34"/>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34"/>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34"/>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34"/>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34"/>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34"/>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34"/>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34"/>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34"/>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34"/>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34"/>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34"/>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34"/>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34"/>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34"/>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34"/>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34"/>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34"/>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34"/>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34"/>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34"/>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34"/>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77" name="Google Shape;1277;p34"/>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34"/>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34"/>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34"/>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34"/>
          <p:cNvSpPr txBox="1"/>
          <p:nvPr>
            <p:ph type="title"/>
          </p:nvPr>
        </p:nvSpPr>
        <p:spPr>
          <a:xfrm>
            <a:off x="715025" y="2530550"/>
            <a:ext cx="2948400" cy="1188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7000"/>
              <a:buNone/>
              <a:defRPr sz="7000">
                <a:solidFill>
                  <a:schemeClr val="lt2"/>
                </a:solidFill>
              </a:defRPr>
            </a:lvl1pPr>
            <a:lvl2pPr lvl="1" algn="ctr">
              <a:lnSpc>
                <a:spcPct val="100000"/>
              </a:lnSpc>
              <a:spcBef>
                <a:spcPts val="0"/>
              </a:spcBef>
              <a:spcAft>
                <a:spcPts val="0"/>
              </a:spcAft>
              <a:buClr>
                <a:schemeClr val="lt2"/>
              </a:buClr>
              <a:buSzPts val="7000"/>
              <a:buNone/>
              <a:defRPr sz="7000">
                <a:solidFill>
                  <a:schemeClr val="lt2"/>
                </a:solidFill>
              </a:defRPr>
            </a:lvl2pPr>
            <a:lvl3pPr lvl="2" algn="ctr">
              <a:lnSpc>
                <a:spcPct val="100000"/>
              </a:lnSpc>
              <a:spcBef>
                <a:spcPts val="0"/>
              </a:spcBef>
              <a:spcAft>
                <a:spcPts val="0"/>
              </a:spcAft>
              <a:buClr>
                <a:schemeClr val="lt2"/>
              </a:buClr>
              <a:buSzPts val="7000"/>
              <a:buNone/>
              <a:defRPr sz="7000">
                <a:solidFill>
                  <a:schemeClr val="lt2"/>
                </a:solidFill>
              </a:defRPr>
            </a:lvl3pPr>
            <a:lvl4pPr lvl="3" algn="ctr">
              <a:lnSpc>
                <a:spcPct val="100000"/>
              </a:lnSpc>
              <a:spcBef>
                <a:spcPts val="0"/>
              </a:spcBef>
              <a:spcAft>
                <a:spcPts val="0"/>
              </a:spcAft>
              <a:buClr>
                <a:schemeClr val="lt2"/>
              </a:buClr>
              <a:buSzPts val="7000"/>
              <a:buNone/>
              <a:defRPr sz="7000">
                <a:solidFill>
                  <a:schemeClr val="lt2"/>
                </a:solidFill>
              </a:defRPr>
            </a:lvl4pPr>
            <a:lvl5pPr lvl="4" algn="ctr">
              <a:lnSpc>
                <a:spcPct val="100000"/>
              </a:lnSpc>
              <a:spcBef>
                <a:spcPts val="0"/>
              </a:spcBef>
              <a:spcAft>
                <a:spcPts val="0"/>
              </a:spcAft>
              <a:buClr>
                <a:schemeClr val="lt2"/>
              </a:buClr>
              <a:buSzPts val="7000"/>
              <a:buNone/>
              <a:defRPr sz="7000">
                <a:solidFill>
                  <a:schemeClr val="lt2"/>
                </a:solidFill>
              </a:defRPr>
            </a:lvl5pPr>
            <a:lvl6pPr lvl="5" algn="ctr">
              <a:lnSpc>
                <a:spcPct val="100000"/>
              </a:lnSpc>
              <a:spcBef>
                <a:spcPts val="0"/>
              </a:spcBef>
              <a:spcAft>
                <a:spcPts val="0"/>
              </a:spcAft>
              <a:buClr>
                <a:schemeClr val="lt2"/>
              </a:buClr>
              <a:buSzPts val="7000"/>
              <a:buNone/>
              <a:defRPr sz="7000">
                <a:solidFill>
                  <a:schemeClr val="lt2"/>
                </a:solidFill>
              </a:defRPr>
            </a:lvl6pPr>
            <a:lvl7pPr lvl="6" algn="ctr">
              <a:lnSpc>
                <a:spcPct val="100000"/>
              </a:lnSpc>
              <a:spcBef>
                <a:spcPts val="0"/>
              </a:spcBef>
              <a:spcAft>
                <a:spcPts val="0"/>
              </a:spcAft>
              <a:buClr>
                <a:schemeClr val="lt2"/>
              </a:buClr>
              <a:buSzPts val="7000"/>
              <a:buNone/>
              <a:defRPr sz="7000">
                <a:solidFill>
                  <a:schemeClr val="lt2"/>
                </a:solidFill>
              </a:defRPr>
            </a:lvl7pPr>
            <a:lvl8pPr lvl="7" algn="ctr">
              <a:lnSpc>
                <a:spcPct val="100000"/>
              </a:lnSpc>
              <a:spcBef>
                <a:spcPts val="0"/>
              </a:spcBef>
              <a:spcAft>
                <a:spcPts val="0"/>
              </a:spcAft>
              <a:buClr>
                <a:schemeClr val="lt2"/>
              </a:buClr>
              <a:buSzPts val="7000"/>
              <a:buNone/>
              <a:defRPr sz="7000">
                <a:solidFill>
                  <a:schemeClr val="lt2"/>
                </a:solidFill>
              </a:defRPr>
            </a:lvl8pPr>
            <a:lvl9pPr lvl="8" algn="ctr">
              <a:lnSpc>
                <a:spcPct val="100000"/>
              </a:lnSpc>
              <a:spcBef>
                <a:spcPts val="0"/>
              </a:spcBef>
              <a:spcAft>
                <a:spcPts val="0"/>
              </a:spcAft>
              <a:buClr>
                <a:schemeClr val="lt2"/>
              </a:buClr>
              <a:buSzPts val="7000"/>
              <a:buNone/>
              <a:defRPr sz="7000">
                <a:solidFill>
                  <a:schemeClr val="lt2"/>
                </a:solidFill>
              </a:defRPr>
            </a:lvl9pPr>
          </a:lstStyle>
          <a:p/>
        </p:txBody>
      </p:sp>
      <p:sp>
        <p:nvSpPr>
          <p:cNvPr id="1282" name="Google Shape;1282;p34"/>
          <p:cNvSpPr txBox="1"/>
          <p:nvPr>
            <p:ph idx="2" type="title"/>
          </p:nvPr>
        </p:nvSpPr>
        <p:spPr>
          <a:xfrm>
            <a:off x="715025" y="593375"/>
            <a:ext cx="107148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a:lnSpc>
                <a:spcPct val="10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1283" name="Google Shape;1283;p34"/>
          <p:cNvSpPr txBox="1"/>
          <p:nvPr>
            <p:ph idx="3" type="title"/>
          </p:nvPr>
        </p:nvSpPr>
        <p:spPr>
          <a:xfrm>
            <a:off x="4516336" y="2987750"/>
            <a:ext cx="2948400" cy="1188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7000"/>
              <a:buNone/>
              <a:defRPr sz="7000">
                <a:solidFill>
                  <a:schemeClr val="lt2"/>
                </a:solidFill>
              </a:defRPr>
            </a:lvl1pPr>
            <a:lvl2pPr lvl="1" algn="ctr">
              <a:lnSpc>
                <a:spcPct val="100000"/>
              </a:lnSpc>
              <a:spcBef>
                <a:spcPts val="0"/>
              </a:spcBef>
              <a:spcAft>
                <a:spcPts val="0"/>
              </a:spcAft>
              <a:buClr>
                <a:schemeClr val="lt2"/>
              </a:buClr>
              <a:buSzPts val="7000"/>
              <a:buNone/>
              <a:defRPr sz="7000">
                <a:solidFill>
                  <a:schemeClr val="lt2"/>
                </a:solidFill>
              </a:defRPr>
            </a:lvl2pPr>
            <a:lvl3pPr lvl="2" algn="ctr">
              <a:lnSpc>
                <a:spcPct val="100000"/>
              </a:lnSpc>
              <a:spcBef>
                <a:spcPts val="0"/>
              </a:spcBef>
              <a:spcAft>
                <a:spcPts val="0"/>
              </a:spcAft>
              <a:buClr>
                <a:schemeClr val="lt2"/>
              </a:buClr>
              <a:buSzPts val="7000"/>
              <a:buNone/>
              <a:defRPr sz="7000">
                <a:solidFill>
                  <a:schemeClr val="lt2"/>
                </a:solidFill>
              </a:defRPr>
            </a:lvl3pPr>
            <a:lvl4pPr lvl="3" algn="ctr">
              <a:lnSpc>
                <a:spcPct val="100000"/>
              </a:lnSpc>
              <a:spcBef>
                <a:spcPts val="0"/>
              </a:spcBef>
              <a:spcAft>
                <a:spcPts val="0"/>
              </a:spcAft>
              <a:buClr>
                <a:schemeClr val="lt2"/>
              </a:buClr>
              <a:buSzPts val="7000"/>
              <a:buNone/>
              <a:defRPr sz="7000">
                <a:solidFill>
                  <a:schemeClr val="lt2"/>
                </a:solidFill>
              </a:defRPr>
            </a:lvl4pPr>
            <a:lvl5pPr lvl="4" algn="ctr">
              <a:lnSpc>
                <a:spcPct val="100000"/>
              </a:lnSpc>
              <a:spcBef>
                <a:spcPts val="0"/>
              </a:spcBef>
              <a:spcAft>
                <a:spcPts val="0"/>
              </a:spcAft>
              <a:buClr>
                <a:schemeClr val="lt2"/>
              </a:buClr>
              <a:buSzPts val="7000"/>
              <a:buNone/>
              <a:defRPr sz="7000">
                <a:solidFill>
                  <a:schemeClr val="lt2"/>
                </a:solidFill>
              </a:defRPr>
            </a:lvl5pPr>
            <a:lvl6pPr lvl="5" algn="ctr">
              <a:lnSpc>
                <a:spcPct val="100000"/>
              </a:lnSpc>
              <a:spcBef>
                <a:spcPts val="0"/>
              </a:spcBef>
              <a:spcAft>
                <a:spcPts val="0"/>
              </a:spcAft>
              <a:buClr>
                <a:schemeClr val="lt2"/>
              </a:buClr>
              <a:buSzPts val="7000"/>
              <a:buNone/>
              <a:defRPr sz="7000">
                <a:solidFill>
                  <a:schemeClr val="lt2"/>
                </a:solidFill>
              </a:defRPr>
            </a:lvl6pPr>
            <a:lvl7pPr lvl="6" algn="ctr">
              <a:lnSpc>
                <a:spcPct val="100000"/>
              </a:lnSpc>
              <a:spcBef>
                <a:spcPts val="0"/>
              </a:spcBef>
              <a:spcAft>
                <a:spcPts val="0"/>
              </a:spcAft>
              <a:buClr>
                <a:schemeClr val="lt2"/>
              </a:buClr>
              <a:buSzPts val="7000"/>
              <a:buNone/>
              <a:defRPr sz="7000">
                <a:solidFill>
                  <a:schemeClr val="lt2"/>
                </a:solidFill>
              </a:defRPr>
            </a:lvl7pPr>
            <a:lvl8pPr lvl="7" algn="ctr">
              <a:lnSpc>
                <a:spcPct val="100000"/>
              </a:lnSpc>
              <a:spcBef>
                <a:spcPts val="0"/>
              </a:spcBef>
              <a:spcAft>
                <a:spcPts val="0"/>
              </a:spcAft>
              <a:buClr>
                <a:schemeClr val="lt2"/>
              </a:buClr>
              <a:buSzPts val="7000"/>
              <a:buNone/>
              <a:defRPr sz="7000">
                <a:solidFill>
                  <a:schemeClr val="lt2"/>
                </a:solidFill>
              </a:defRPr>
            </a:lvl8pPr>
            <a:lvl9pPr lvl="8" algn="ctr">
              <a:lnSpc>
                <a:spcPct val="100000"/>
              </a:lnSpc>
              <a:spcBef>
                <a:spcPts val="0"/>
              </a:spcBef>
              <a:spcAft>
                <a:spcPts val="0"/>
              </a:spcAft>
              <a:buClr>
                <a:schemeClr val="lt2"/>
              </a:buClr>
              <a:buSzPts val="7000"/>
              <a:buNone/>
              <a:defRPr sz="7000">
                <a:solidFill>
                  <a:schemeClr val="lt2"/>
                </a:solidFill>
              </a:defRPr>
            </a:lvl9pPr>
          </a:lstStyle>
          <a:p/>
        </p:txBody>
      </p:sp>
      <p:sp>
        <p:nvSpPr>
          <p:cNvPr id="1284" name="Google Shape;1284;p34"/>
          <p:cNvSpPr txBox="1"/>
          <p:nvPr>
            <p:ph idx="4" type="title"/>
          </p:nvPr>
        </p:nvSpPr>
        <p:spPr>
          <a:xfrm>
            <a:off x="8481454" y="2530550"/>
            <a:ext cx="2948400" cy="1188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7000"/>
              <a:buNone/>
              <a:defRPr sz="7000">
                <a:solidFill>
                  <a:schemeClr val="lt2"/>
                </a:solidFill>
              </a:defRPr>
            </a:lvl1pPr>
            <a:lvl2pPr lvl="1" algn="ctr">
              <a:lnSpc>
                <a:spcPct val="100000"/>
              </a:lnSpc>
              <a:spcBef>
                <a:spcPts val="0"/>
              </a:spcBef>
              <a:spcAft>
                <a:spcPts val="0"/>
              </a:spcAft>
              <a:buClr>
                <a:schemeClr val="lt2"/>
              </a:buClr>
              <a:buSzPts val="7000"/>
              <a:buNone/>
              <a:defRPr sz="7000">
                <a:solidFill>
                  <a:schemeClr val="lt2"/>
                </a:solidFill>
              </a:defRPr>
            </a:lvl2pPr>
            <a:lvl3pPr lvl="2" algn="ctr">
              <a:lnSpc>
                <a:spcPct val="100000"/>
              </a:lnSpc>
              <a:spcBef>
                <a:spcPts val="0"/>
              </a:spcBef>
              <a:spcAft>
                <a:spcPts val="0"/>
              </a:spcAft>
              <a:buClr>
                <a:schemeClr val="lt2"/>
              </a:buClr>
              <a:buSzPts val="7000"/>
              <a:buNone/>
              <a:defRPr sz="7000">
                <a:solidFill>
                  <a:schemeClr val="lt2"/>
                </a:solidFill>
              </a:defRPr>
            </a:lvl3pPr>
            <a:lvl4pPr lvl="3" algn="ctr">
              <a:lnSpc>
                <a:spcPct val="100000"/>
              </a:lnSpc>
              <a:spcBef>
                <a:spcPts val="0"/>
              </a:spcBef>
              <a:spcAft>
                <a:spcPts val="0"/>
              </a:spcAft>
              <a:buClr>
                <a:schemeClr val="lt2"/>
              </a:buClr>
              <a:buSzPts val="7000"/>
              <a:buNone/>
              <a:defRPr sz="7000">
                <a:solidFill>
                  <a:schemeClr val="lt2"/>
                </a:solidFill>
              </a:defRPr>
            </a:lvl4pPr>
            <a:lvl5pPr lvl="4" algn="ctr">
              <a:lnSpc>
                <a:spcPct val="100000"/>
              </a:lnSpc>
              <a:spcBef>
                <a:spcPts val="0"/>
              </a:spcBef>
              <a:spcAft>
                <a:spcPts val="0"/>
              </a:spcAft>
              <a:buClr>
                <a:schemeClr val="lt2"/>
              </a:buClr>
              <a:buSzPts val="7000"/>
              <a:buNone/>
              <a:defRPr sz="7000">
                <a:solidFill>
                  <a:schemeClr val="lt2"/>
                </a:solidFill>
              </a:defRPr>
            </a:lvl5pPr>
            <a:lvl6pPr lvl="5" algn="ctr">
              <a:lnSpc>
                <a:spcPct val="100000"/>
              </a:lnSpc>
              <a:spcBef>
                <a:spcPts val="0"/>
              </a:spcBef>
              <a:spcAft>
                <a:spcPts val="0"/>
              </a:spcAft>
              <a:buClr>
                <a:schemeClr val="lt2"/>
              </a:buClr>
              <a:buSzPts val="7000"/>
              <a:buNone/>
              <a:defRPr sz="7000">
                <a:solidFill>
                  <a:schemeClr val="lt2"/>
                </a:solidFill>
              </a:defRPr>
            </a:lvl6pPr>
            <a:lvl7pPr lvl="6" algn="ctr">
              <a:lnSpc>
                <a:spcPct val="100000"/>
              </a:lnSpc>
              <a:spcBef>
                <a:spcPts val="0"/>
              </a:spcBef>
              <a:spcAft>
                <a:spcPts val="0"/>
              </a:spcAft>
              <a:buClr>
                <a:schemeClr val="lt2"/>
              </a:buClr>
              <a:buSzPts val="7000"/>
              <a:buNone/>
              <a:defRPr sz="7000">
                <a:solidFill>
                  <a:schemeClr val="lt2"/>
                </a:solidFill>
              </a:defRPr>
            </a:lvl7pPr>
            <a:lvl8pPr lvl="7" algn="ctr">
              <a:lnSpc>
                <a:spcPct val="100000"/>
              </a:lnSpc>
              <a:spcBef>
                <a:spcPts val="0"/>
              </a:spcBef>
              <a:spcAft>
                <a:spcPts val="0"/>
              </a:spcAft>
              <a:buClr>
                <a:schemeClr val="lt2"/>
              </a:buClr>
              <a:buSzPts val="7000"/>
              <a:buNone/>
              <a:defRPr sz="7000">
                <a:solidFill>
                  <a:schemeClr val="lt2"/>
                </a:solidFill>
              </a:defRPr>
            </a:lvl8pPr>
            <a:lvl9pPr lvl="8" algn="ctr">
              <a:lnSpc>
                <a:spcPct val="100000"/>
              </a:lnSpc>
              <a:spcBef>
                <a:spcPts val="0"/>
              </a:spcBef>
              <a:spcAft>
                <a:spcPts val="0"/>
              </a:spcAft>
              <a:buClr>
                <a:schemeClr val="lt2"/>
              </a:buClr>
              <a:buSzPts val="7000"/>
              <a:buNone/>
              <a:defRPr sz="7000">
                <a:solidFill>
                  <a:schemeClr val="lt2"/>
                </a:solidFill>
              </a:defRPr>
            </a:lvl9pPr>
          </a:lstStyle>
          <a:p/>
        </p:txBody>
      </p:sp>
      <p:sp>
        <p:nvSpPr>
          <p:cNvPr id="1285" name="Google Shape;1285;p34"/>
          <p:cNvSpPr txBox="1"/>
          <p:nvPr>
            <p:ph idx="1" type="body"/>
          </p:nvPr>
        </p:nvSpPr>
        <p:spPr>
          <a:xfrm>
            <a:off x="8481446" y="377212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1286" name="Google Shape;1286;p34"/>
          <p:cNvSpPr txBox="1"/>
          <p:nvPr>
            <p:ph idx="5" type="body"/>
          </p:nvPr>
        </p:nvSpPr>
        <p:spPr>
          <a:xfrm>
            <a:off x="4516345" y="421817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1287" name="Google Shape;1287;p34"/>
          <p:cNvSpPr txBox="1"/>
          <p:nvPr>
            <p:ph idx="6" type="body"/>
          </p:nvPr>
        </p:nvSpPr>
        <p:spPr>
          <a:xfrm>
            <a:off x="715025" y="376097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1288" name="Shape 1288"/>
        <p:cNvGrpSpPr/>
        <p:nvPr/>
      </p:nvGrpSpPr>
      <p:grpSpPr>
        <a:xfrm>
          <a:off x="0" y="0"/>
          <a:ext cx="0" cy="0"/>
          <a:chOff x="0" y="0"/>
          <a:chExt cx="0" cy="0"/>
        </a:xfrm>
      </p:grpSpPr>
      <p:sp>
        <p:nvSpPr>
          <p:cNvPr id="1289" name="Google Shape;1289;p35"/>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35"/>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91" name="Google Shape;1291;p35"/>
          <p:cNvGrpSpPr/>
          <p:nvPr/>
        </p:nvGrpSpPr>
        <p:grpSpPr>
          <a:xfrm>
            <a:off x="11509980" y="242351"/>
            <a:ext cx="439339" cy="1365706"/>
            <a:chOff x="11509980" y="242351"/>
            <a:chExt cx="439339" cy="1365706"/>
          </a:xfrm>
        </p:grpSpPr>
        <p:sp>
          <p:nvSpPr>
            <p:cNvPr id="1292" name="Google Shape;1292;p35"/>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35"/>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35"/>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35"/>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35"/>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p35"/>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p35"/>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p35"/>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p35"/>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1" name="Google Shape;1301;p35"/>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2" name="Google Shape;1302;p35"/>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3" name="Google Shape;1303;p35"/>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p35"/>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35"/>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35"/>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35"/>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35"/>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35"/>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35"/>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35"/>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35"/>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35"/>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35"/>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35"/>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16" name="Google Shape;1316;p35"/>
          <p:cNvGrpSpPr/>
          <p:nvPr/>
        </p:nvGrpSpPr>
        <p:grpSpPr>
          <a:xfrm>
            <a:off x="257323" y="5204757"/>
            <a:ext cx="439340" cy="1365706"/>
            <a:chOff x="257323" y="5204757"/>
            <a:chExt cx="439340" cy="1365706"/>
          </a:xfrm>
        </p:grpSpPr>
        <p:sp>
          <p:nvSpPr>
            <p:cNvPr id="1317" name="Google Shape;1317;p35"/>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p35"/>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35"/>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35"/>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35"/>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35"/>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35"/>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35"/>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35"/>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35"/>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35"/>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35"/>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35"/>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35"/>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35"/>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35"/>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35"/>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35"/>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p35"/>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35"/>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p35"/>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p35"/>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p35"/>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35"/>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1" name="Google Shape;1341;p35"/>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35"/>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35"/>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35"/>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35"/>
          <p:cNvSpPr/>
          <p:nvPr/>
        </p:nvSpPr>
        <p:spPr>
          <a:xfrm>
            <a:off x="1021772" y="1416936"/>
            <a:ext cx="10179900" cy="44853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35"/>
          <p:cNvSpPr/>
          <p:nvPr/>
        </p:nvSpPr>
        <p:spPr>
          <a:xfrm>
            <a:off x="898625" y="1278862"/>
            <a:ext cx="10179900" cy="44853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347" name="Google Shape;1347;p35"/>
          <p:cNvGrpSpPr/>
          <p:nvPr/>
        </p:nvGrpSpPr>
        <p:grpSpPr>
          <a:xfrm>
            <a:off x="10221476" y="880518"/>
            <a:ext cx="1086554" cy="1080666"/>
            <a:chOff x="10183531" y="1094288"/>
            <a:chExt cx="1031963" cy="1026371"/>
          </a:xfrm>
        </p:grpSpPr>
        <p:sp>
          <p:nvSpPr>
            <p:cNvPr id="1348" name="Google Shape;1348;p35"/>
            <p:cNvSpPr/>
            <p:nvPr/>
          </p:nvSpPr>
          <p:spPr>
            <a:xfrm>
              <a:off x="10202109" y="117132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35"/>
            <p:cNvSpPr/>
            <p:nvPr/>
          </p:nvSpPr>
          <p:spPr>
            <a:xfrm>
              <a:off x="10196976" y="110823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35"/>
            <p:cNvSpPr/>
            <p:nvPr/>
          </p:nvSpPr>
          <p:spPr>
            <a:xfrm>
              <a:off x="10183531" y="109428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51" name="Google Shape;1351;p35"/>
            <p:cNvGrpSpPr/>
            <p:nvPr/>
          </p:nvGrpSpPr>
          <p:grpSpPr>
            <a:xfrm>
              <a:off x="10398583" y="1269526"/>
              <a:ext cx="611710" cy="567392"/>
              <a:chOff x="6658808" y="2431441"/>
              <a:chExt cx="611710" cy="567392"/>
            </a:xfrm>
          </p:grpSpPr>
          <p:sp>
            <p:nvSpPr>
              <p:cNvPr id="1352" name="Google Shape;1352;p35"/>
              <p:cNvSpPr/>
              <p:nvPr/>
            </p:nvSpPr>
            <p:spPr>
              <a:xfrm>
                <a:off x="6663273" y="24368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35"/>
              <p:cNvSpPr/>
              <p:nvPr/>
            </p:nvSpPr>
            <p:spPr>
              <a:xfrm>
                <a:off x="6658808" y="24314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354" name="Google Shape;1354;p35"/>
          <p:cNvSpPr/>
          <p:nvPr/>
        </p:nvSpPr>
        <p:spPr>
          <a:xfrm>
            <a:off x="1166491" y="1495620"/>
            <a:ext cx="804800" cy="804800"/>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35"/>
          <p:cNvSpPr/>
          <p:nvPr/>
        </p:nvSpPr>
        <p:spPr>
          <a:xfrm>
            <a:off x="1438538" y="1582836"/>
            <a:ext cx="260682" cy="26068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35"/>
          <p:cNvSpPr/>
          <p:nvPr/>
        </p:nvSpPr>
        <p:spPr>
          <a:xfrm>
            <a:off x="1343038" y="1897589"/>
            <a:ext cx="451806" cy="402395"/>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35"/>
          <p:cNvSpPr txBox="1"/>
          <p:nvPr>
            <p:ph idx="1" type="subTitle"/>
          </p:nvPr>
        </p:nvSpPr>
        <p:spPr>
          <a:xfrm>
            <a:off x="1615938" y="3099064"/>
            <a:ext cx="8745300" cy="6321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100"/>
              <a:buNone/>
              <a:defRPr b="1" sz="2100"/>
            </a:lvl1pPr>
            <a:lvl2pPr lvl="1" algn="ctr">
              <a:lnSpc>
                <a:spcPct val="115000"/>
              </a:lnSpc>
              <a:spcBef>
                <a:spcPts val="2100"/>
              </a:spcBef>
              <a:spcAft>
                <a:spcPts val="0"/>
              </a:spcAft>
              <a:buSzPts val="2100"/>
              <a:buNone/>
              <a:defRPr b="1" sz="2100"/>
            </a:lvl2pPr>
            <a:lvl3pPr lvl="2" algn="ctr">
              <a:lnSpc>
                <a:spcPct val="115000"/>
              </a:lnSpc>
              <a:spcBef>
                <a:spcPts val="2100"/>
              </a:spcBef>
              <a:spcAft>
                <a:spcPts val="0"/>
              </a:spcAft>
              <a:buSzPts val="2100"/>
              <a:buNone/>
              <a:defRPr b="1" sz="2100"/>
            </a:lvl3pPr>
            <a:lvl4pPr lvl="3" algn="ctr">
              <a:lnSpc>
                <a:spcPct val="115000"/>
              </a:lnSpc>
              <a:spcBef>
                <a:spcPts val="2100"/>
              </a:spcBef>
              <a:spcAft>
                <a:spcPts val="0"/>
              </a:spcAft>
              <a:buSzPts val="2100"/>
              <a:buNone/>
              <a:defRPr b="1" sz="2100"/>
            </a:lvl4pPr>
            <a:lvl5pPr lvl="4" algn="ctr">
              <a:lnSpc>
                <a:spcPct val="115000"/>
              </a:lnSpc>
              <a:spcBef>
                <a:spcPts val="2100"/>
              </a:spcBef>
              <a:spcAft>
                <a:spcPts val="0"/>
              </a:spcAft>
              <a:buSzPts val="2100"/>
              <a:buNone/>
              <a:defRPr b="1" sz="2100"/>
            </a:lvl5pPr>
            <a:lvl6pPr lvl="5" algn="ctr">
              <a:lnSpc>
                <a:spcPct val="115000"/>
              </a:lnSpc>
              <a:spcBef>
                <a:spcPts val="2100"/>
              </a:spcBef>
              <a:spcAft>
                <a:spcPts val="0"/>
              </a:spcAft>
              <a:buSzPts val="2100"/>
              <a:buNone/>
              <a:defRPr b="1" sz="2100"/>
            </a:lvl6pPr>
            <a:lvl7pPr lvl="6" algn="ctr">
              <a:lnSpc>
                <a:spcPct val="115000"/>
              </a:lnSpc>
              <a:spcBef>
                <a:spcPts val="2100"/>
              </a:spcBef>
              <a:spcAft>
                <a:spcPts val="0"/>
              </a:spcAft>
              <a:buSzPts val="2100"/>
              <a:buNone/>
              <a:defRPr b="1" sz="2100"/>
            </a:lvl7pPr>
            <a:lvl8pPr lvl="7" algn="ctr">
              <a:lnSpc>
                <a:spcPct val="115000"/>
              </a:lnSpc>
              <a:spcBef>
                <a:spcPts val="2100"/>
              </a:spcBef>
              <a:spcAft>
                <a:spcPts val="0"/>
              </a:spcAft>
              <a:buSzPts val="2100"/>
              <a:buNone/>
              <a:defRPr b="1" sz="2100"/>
            </a:lvl8pPr>
            <a:lvl9pPr lvl="8" algn="ctr">
              <a:lnSpc>
                <a:spcPct val="115000"/>
              </a:lnSpc>
              <a:spcBef>
                <a:spcPts val="2100"/>
              </a:spcBef>
              <a:spcAft>
                <a:spcPts val="2100"/>
              </a:spcAft>
              <a:buSzPts val="2100"/>
              <a:buNone/>
              <a:defRPr b="1" sz="2100"/>
            </a:lvl9pPr>
          </a:lstStyle>
          <a:p/>
        </p:txBody>
      </p:sp>
      <p:sp>
        <p:nvSpPr>
          <p:cNvPr id="1358" name="Google Shape;1358;p35"/>
          <p:cNvSpPr txBox="1"/>
          <p:nvPr>
            <p:ph type="title"/>
          </p:nvPr>
        </p:nvSpPr>
        <p:spPr>
          <a:xfrm>
            <a:off x="1615938" y="2277891"/>
            <a:ext cx="8745300" cy="672300"/>
          </a:xfrm>
          <a:prstGeom prst="rect">
            <a:avLst/>
          </a:prstGeom>
          <a:noFill/>
          <a:ln>
            <a:noFill/>
          </a:ln>
        </p:spPr>
        <p:txBody>
          <a:bodyPr anchorCtr="0" anchor="b" bIns="121900" lIns="121900" spcFirstLastPara="1" rIns="121900" wrap="square" tIns="121900">
            <a:noAutofit/>
          </a:bodyPr>
          <a:lstStyle>
            <a:lvl1pPr lvl="0" marR="0" algn="ctr">
              <a:lnSpc>
                <a:spcPct val="100000"/>
              </a:lnSpc>
              <a:spcBef>
                <a:spcPts val="0"/>
              </a:spcBef>
              <a:spcAft>
                <a:spcPts val="0"/>
              </a:spcAft>
              <a:buClr>
                <a:schemeClr val="dk1"/>
              </a:buClr>
              <a:buSzPts val="7000"/>
              <a:buFont typeface="Aldrich"/>
              <a:buNone/>
              <a:defRPr sz="7000"/>
            </a:lvl1pPr>
            <a:lvl2pPr lvl="1"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1359" name="Google Shape;1359;p35"/>
          <p:cNvSpPr txBox="1"/>
          <p:nvPr>
            <p:ph idx="2" type="body"/>
          </p:nvPr>
        </p:nvSpPr>
        <p:spPr>
          <a:xfrm>
            <a:off x="1616016" y="3860334"/>
            <a:ext cx="8745300" cy="1181100"/>
          </a:xfrm>
          <a:prstGeom prst="rect">
            <a:avLst/>
          </a:prstGeom>
          <a:noFill/>
          <a:ln>
            <a:noFill/>
          </a:ln>
        </p:spPr>
        <p:txBody>
          <a:bodyPr anchorCtr="0" anchor="t" bIns="121900" lIns="121900" spcFirstLastPara="1" rIns="121900" wrap="square" tIns="121900">
            <a:noAutofit/>
          </a:bodyPr>
          <a:lstStyle>
            <a:lvl1pPr indent="-349250" lvl="0" marL="457200" algn="ctr">
              <a:lnSpc>
                <a:spcPct val="100000"/>
              </a:lnSpc>
              <a:spcBef>
                <a:spcPts val="0"/>
              </a:spcBef>
              <a:spcAft>
                <a:spcPts val="0"/>
              </a:spcAft>
              <a:buSzPts val="1900"/>
              <a:buChar char="●"/>
              <a:defRPr/>
            </a:lvl1pPr>
            <a:lvl2pPr indent="-349250" lvl="1" marL="914400" algn="ctr">
              <a:lnSpc>
                <a:spcPct val="100000"/>
              </a:lnSpc>
              <a:spcBef>
                <a:spcPts val="0"/>
              </a:spcBef>
              <a:spcAft>
                <a:spcPts val="0"/>
              </a:spcAft>
              <a:buSzPts val="1900"/>
              <a:buChar char="○"/>
              <a:defRPr/>
            </a:lvl2pPr>
            <a:lvl3pPr indent="-349250" lvl="2" marL="1371600" algn="ctr">
              <a:lnSpc>
                <a:spcPct val="100000"/>
              </a:lnSpc>
              <a:spcBef>
                <a:spcPts val="0"/>
              </a:spcBef>
              <a:spcAft>
                <a:spcPts val="0"/>
              </a:spcAft>
              <a:buSzPts val="1900"/>
              <a:buChar char="■"/>
              <a:defRPr/>
            </a:lvl3pPr>
            <a:lvl4pPr indent="-349250" lvl="3" marL="1828800" algn="ctr">
              <a:lnSpc>
                <a:spcPct val="100000"/>
              </a:lnSpc>
              <a:spcBef>
                <a:spcPts val="0"/>
              </a:spcBef>
              <a:spcAft>
                <a:spcPts val="0"/>
              </a:spcAft>
              <a:buSzPts val="1900"/>
              <a:buChar char="●"/>
              <a:defRPr/>
            </a:lvl4pPr>
            <a:lvl5pPr indent="-349250" lvl="4" marL="2286000" algn="ctr">
              <a:lnSpc>
                <a:spcPct val="100000"/>
              </a:lnSpc>
              <a:spcBef>
                <a:spcPts val="0"/>
              </a:spcBef>
              <a:spcAft>
                <a:spcPts val="0"/>
              </a:spcAft>
              <a:buSzPts val="1900"/>
              <a:buChar char="○"/>
              <a:defRPr/>
            </a:lvl5pPr>
            <a:lvl6pPr indent="-349250" lvl="5" marL="2743200" algn="ctr">
              <a:lnSpc>
                <a:spcPct val="100000"/>
              </a:lnSpc>
              <a:spcBef>
                <a:spcPts val="0"/>
              </a:spcBef>
              <a:spcAft>
                <a:spcPts val="0"/>
              </a:spcAft>
              <a:buSzPts val="1900"/>
              <a:buChar char="■"/>
              <a:defRPr/>
            </a:lvl6pPr>
            <a:lvl7pPr indent="-349250" lvl="6" marL="3200400" algn="ctr">
              <a:lnSpc>
                <a:spcPct val="100000"/>
              </a:lnSpc>
              <a:spcBef>
                <a:spcPts val="0"/>
              </a:spcBef>
              <a:spcAft>
                <a:spcPts val="0"/>
              </a:spcAft>
              <a:buSzPts val="1900"/>
              <a:buChar char="●"/>
              <a:defRPr/>
            </a:lvl7pPr>
            <a:lvl8pPr indent="-349250" lvl="7" marL="3657600" algn="ctr">
              <a:lnSpc>
                <a:spcPct val="100000"/>
              </a:lnSpc>
              <a:spcBef>
                <a:spcPts val="0"/>
              </a:spcBef>
              <a:spcAft>
                <a:spcPts val="0"/>
              </a:spcAft>
              <a:buSzPts val="1900"/>
              <a:buChar char="○"/>
              <a:defRPr/>
            </a:lvl8pPr>
            <a:lvl9pPr indent="-349250" lvl="8" marL="4114800" algn="ctr">
              <a:lnSpc>
                <a:spcPct val="100000"/>
              </a:lnSpc>
              <a:spcBef>
                <a:spcPts val="0"/>
              </a:spcBef>
              <a:spcAft>
                <a:spcPts val="0"/>
              </a:spcAft>
              <a:buSzPts val="19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06" name="Shape 106"/>
        <p:cNvGrpSpPr/>
        <p:nvPr/>
      </p:nvGrpSpPr>
      <p:grpSpPr>
        <a:xfrm>
          <a:off x="0" y="0"/>
          <a:ext cx="0" cy="0"/>
          <a:chOff x="0" y="0"/>
          <a:chExt cx="0" cy="0"/>
        </a:xfrm>
      </p:grpSpPr>
      <p:sp>
        <p:nvSpPr>
          <p:cNvPr id="107" name="Google Shape;107;p22"/>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22"/>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9" name="Google Shape;109;p22"/>
          <p:cNvGrpSpPr/>
          <p:nvPr/>
        </p:nvGrpSpPr>
        <p:grpSpPr>
          <a:xfrm>
            <a:off x="11509980" y="242351"/>
            <a:ext cx="439339" cy="1365706"/>
            <a:chOff x="11509980" y="242351"/>
            <a:chExt cx="439339" cy="1365706"/>
          </a:xfrm>
        </p:grpSpPr>
        <p:sp>
          <p:nvSpPr>
            <p:cNvPr id="110" name="Google Shape;110;p22"/>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22"/>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22"/>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22"/>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22"/>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22"/>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22"/>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22"/>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22"/>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22"/>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22"/>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22"/>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22"/>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2"/>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22"/>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2"/>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2"/>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2"/>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2"/>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2"/>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2"/>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2"/>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2"/>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2"/>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4" name="Google Shape;134;p22"/>
          <p:cNvGrpSpPr/>
          <p:nvPr/>
        </p:nvGrpSpPr>
        <p:grpSpPr>
          <a:xfrm>
            <a:off x="257323" y="5204757"/>
            <a:ext cx="439340" cy="1365706"/>
            <a:chOff x="257323" y="5204757"/>
            <a:chExt cx="439340" cy="1365706"/>
          </a:xfrm>
        </p:grpSpPr>
        <p:sp>
          <p:nvSpPr>
            <p:cNvPr id="135" name="Google Shape;135;p22"/>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2"/>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2"/>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2"/>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2"/>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2"/>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2"/>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2"/>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2"/>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2"/>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2"/>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2"/>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2"/>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2"/>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2"/>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2"/>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2"/>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2"/>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2"/>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2"/>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2"/>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2"/>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2"/>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2"/>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9" name="Google Shape;159;p22"/>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2"/>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2"/>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2"/>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2"/>
          <p:cNvSpPr/>
          <p:nvPr/>
        </p:nvSpPr>
        <p:spPr>
          <a:xfrm flipH="1" rot="10800000">
            <a:off x="1803993" y="4642466"/>
            <a:ext cx="758876" cy="1398683"/>
          </a:xfrm>
          <a:custGeom>
            <a:rect b="b" l="l" r="r" t="t"/>
            <a:pathLst>
              <a:path extrusionOk="0" h="104030" w="30480">
                <a:moveTo>
                  <a:pt x="30480" y="0"/>
                </a:moveTo>
                <a:lnTo>
                  <a:pt x="0" y="0"/>
                </a:lnTo>
                <a:lnTo>
                  <a:pt x="0" y="104030"/>
                </a:lnTo>
              </a:path>
            </a:pathLst>
          </a:custGeom>
          <a:noFill/>
          <a:ln cap="flat" cmpd="sng" w="28575">
            <a:solidFill>
              <a:schemeClr val="accent3"/>
            </a:solidFill>
            <a:prstDash val="solid"/>
            <a:round/>
            <a:headEnd len="sm" w="sm" type="none"/>
            <a:tailEnd len="sm" w="sm" type="none"/>
          </a:ln>
        </p:spPr>
      </p:sp>
      <p:sp>
        <p:nvSpPr>
          <p:cNvPr id="164" name="Google Shape;164;p22"/>
          <p:cNvSpPr/>
          <p:nvPr/>
        </p:nvSpPr>
        <p:spPr>
          <a:xfrm flipH="1" rot="10800000">
            <a:off x="1348669" y="3306644"/>
            <a:ext cx="758876" cy="1398683"/>
          </a:xfrm>
          <a:custGeom>
            <a:rect b="b" l="l" r="r" t="t"/>
            <a:pathLst>
              <a:path extrusionOk="0" h="104030" w="30480">
                <a:moveTo>
                  <a:pt x="30480" y="0"/>
                </a:moveTo>
                <a:lnTo>
                  <a:pt x="0" y="0"/>
                </a:lnTo>
                <a:lnTo>
                  <a:pt x="0" y="104030"/>
                </a:lnTo>
              </a:path>
            </a:pathLst>
          </a:custGeom>
          <a:noFill/>
          <a:ln cap="flat" cmpd="sng" w="28575">
            <a:solidFill>
              <a:schemeClr val="accent3"/>
            </a:solidFill>
            <a:prstDash val="solid"/>
            <a:round/>
            <a:headEnd len="sm" w="sm" type="none"/>
            <a:tailEnd len="sm" w="sm" type="none"/>
          </a:ln>
        </p:spPr>
      </p:sp>
      <p:sp>
        <p:nvSpPr>
          <p:cNvPr id="165" name="Google Shape;165;p22"/>
          <p:cNvSpPr/>
          <p:nvPr/>
        </p:nvSpPr>
        <p:spPr>
          <a:xfrm flipH="1" rot="10800000">
            <a:off x="893344" y="1908011"/>
            <a:ext cx="758876" cy="1398683"/>
          </a:xfrm>
          <a:custGeom>
            <a:rect b="b" l="l" r="r" t="t"/>
            <a:pathLst>
              <a:path extrusionOk="0" h="104030" w="30480">
                <a:moveTo>
                  <a:pt x="30480" y="0"/>
                </a:moveTo>
                <a:lnTo>
                  <a:pt x="0" y="0"/>
                </a:lnTo>
                <a:lnTo>
                  <a:pt x="0" y="104030"/>
                </a:lnTo>
              </a:path>
            </a:pathLst>
          </a:custGeom>
          <a:noFill/>
          <a:ln cap="flat" cmpd="sng" w="28575">
            <a:solidFill>
              <a:schemeClr val="accent3"/>
            </a:solidFill>
            <a:prstDash val="solid"/>
            <a:round/>
            <a:headEnd len="sm" w="sm" type="none"/>
            <a:tailEnd len="sm" w="sm" type="none"/>
          </a:ln>
        </p:spPr>
      </p:sp>
      <p:grpSp>
        <p:nvGrpSpPr>
          <p:cNvPr id="166" name="Google Shape;166;p22"/>
          <p:cNvGrpSpPr/>
          <p:nvPr/>
        </p:nvGrpSpPr>
        <p:grpSpPr>
          <a:xfrm>
            <a:off x="665676" y="1600173"/>
            <a:ext cx="9769672" cy="938099"/>
            <a:chOff x="716172" y="1225822"/>
            <a:chExt cx="4576602" cy="2053633"/>
          </a:xfrm>
        </p:grpSpPr>
        <p:sp>
          <p:nvSpPr>
            <p:cNvPr id="167" name="Google Shape;167;p22"/>
            <p:cNvSpPr/>
            <p:nvPr/>
          </p:nvSpPr>
          <p:spPr>
            <a:xfrm>
              <a:off x="770874" y="1287155"/>
              <a:ext cx="4521900" cy="19923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2"/>
            <p:cNvSpPr/>
            <p:nvPr/>
          </p:nvSpPr>
          <p:spPr>
            <a:xfrm>
              <a:off x="716172" y="1225822"/>
              <a:ext cx="4521900" cy="19923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9" name="Google Shape;169;p22"/>
          <p:cNvGrpSpPr/>
          <p:nvPr/>
        </p:nvGrpSpPr>
        <p:grpSpPr>
          <a:xfrm>
            <a:off x="1652213" y="4193659"/>
            <a:ext cx="9769672" cy="938099"/>
            <a:chOff x="716172" y="1225822"/>
            <a:chExt cx="4576602" cy="2053633"/>
          </a:xfrm>
        </p:grpSpPr>
        <p:sp>
          <p:nvSpPr>
            <p:cNvPr id="170" name="Google Shape;170;p22"/>
            <p:cNvSpPr/>
            <p:nvPr/>
          </p:nvSpPr>
          <p:spPr>
            <a:xfrm>
              <a:off x="770874" y="1287155"/>
              <a:ext cx="4521900" cy="19923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2"/>
            <p:cNvSpPr/>
            <p:nvPr/>
          </p:nvSpPr>
          <p:spPr>
            <a:xfrm>
              <a:off x="716172" y="1225822"/>
              <a:ext cx="4521900" cy="19923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2" name="Google Shape;172;p22"/>
          <p:cNvGrpSpPr/>
          <p:nvPr/>
        </p:nvGrpSpPr>
        <p:grpSpPr>
          <a:xfrm>
            <a:off x="2107537" y="5490403"/>
            <a:ext cx="9769672" cy="938099"/>
            <a:chOff x="716172" y="1225822"/>
            <a:chExt cx="4576602" cy="2053633"/>
          </a:xfrm>
        </p:grpSpPr>
        <p:sp>
          <p:nvSpPr>
            <p:cNvPr id="173" name="Google Shape;173;p22"/>
            <p:cNvSpPr/>
            <p:nvPr/>
          </p:nvSpPr>
          <p:spPr>
            <a:xfrm>
              <a:off x="770874" y="1287155"/>
              <a:ext cx="4521900" cy="19923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2"/>
            <p:cNvSpPr/>
            <p:nvPr/>
          </p:nvSpPr>
          <p:spPr>
            <a:xfrm>
              <a:off x="716172" y="1225822"/>
              <a:ext cx="4521900" cy="19923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5" name="Google Shape;175;p22"/>
          <p:cNvGrpSpPr/>
          <p:nvPr/>
        </p:nvGrpSpPr>
        <p:grpSpPr>
          <a:xfrm>
            <a:off x="1196888" y="2896916"/>
            <a:ext cx="9769672" cy="938099"/>
            <a:chOff x="716172" y="1225822"/>
            <a:chExt cx="4576602" cy="2053633"/>
          </a:xfrm>
        </p:grpSpPr>
        <p:sp>
          <p:nvSpPr>
            <p:cNvPr id="176" name="Google Shape;176;p22"/>
            <p:cNvSpPr/>
            <p:nvPr/>
          </p:nvSpPr>
          <p:spPr>
            <a:xfrm>
              <a:off x="770874" y="1287155"/>
              <a:ext cx="4521900" cy="19923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2"/>
            <p:cNvSpPr/>
            <p:nvPr/>
          </p:nvSpPr>
          <p:spPr>
            <a:xfrm>
              <a:off x="716172" y="1225822"/>
              <a:ext cx="4521900" cy="19923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78" name="Google Shape;178;p22"/>
          <p:cNvSpPr txBox="1"/>
          <p:nvPr>
            <p:ph idx="1" type="body"/>
          </p:nvPr>
        </p:nvSpPr>
        <p:spPr>
          <a:xfrm>
            <a:off x="1803993" y="1687558"/>
            <a:ext cx="8361000" cy="720300"/>
          </a:xfrm>
          <a:prstGeom prst="rect">
            <a:avLst/>
          </a:prstGeom>
          <a:noFill/>
          <a:ln>
            <a:noFill/>
          </a:ln>
        </p:spPr>
        <p:txBody>
          <a:bodyPr anchorCtr="0" anchor="ctr"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
        <p:nvSpPr>
          <p:cNvPr id="179" name="Google Shape;179;p22"/>
          <p:cNvSpPr txBox="1"/>
          <p:nvPr>
            <p:ph idx="2" type="body"/>
          </p:nvPr>
        </p:nvSpPr>
        <p:spPr>
          <a:xfrm>
            <a:off x="2434173" y="3005779"/>
            <a:ext cx="8361000" cy="720300"/>
          </a:xfrm>
          <a:prstGeom prst="rect">
            <a:avLst/>
          </a:prstGeom>
          <a:noFill/>
          <a:ln>
            <a:noFill/>
          </a:ln>
        </p:spPr>
        <p:txBody>
          <a:bodyPr anchorCtr="0" anchor="ctr"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
        <p:nvSpPr>
          <p:cNvPr id="180" name="Google Shape;180;p22"/>
          <p:cNvSpPr txBox="1"/>
          <p:nvPr>
            <p:ph idx="3" type="body"/>
          </p:nvPr>
        </p:nvSpPr>
        <p:spPr>
          <a:xfrm>
            <a:off x="2882899" y="4302526"/>
            <a:ext cx="8361000" cy="720300"/>
          </a:xfrm>
          <a:prstGeom prst="rect">
            <a:avLst/>
          </a:prstGeom>
          <a:noFill/>
          <a:ln>
            <a:noFill/>
          </a:ln>
        </p:spPr>
        <p:txBody>
          <a:bodyPr anchorCtr="0" anchor="ctr"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
        <p:nvSpPr>
          <p:cNvPr id="181" name="Google Shape;181;p22"/>
          <p:cNvSpPr txBox="1"/>
          <p:nvPr>
            <p:ph idx="4" type="body"/>
          </p:nvPr>
        </p:nvSpPr>
        <p:spPr>
          <a:xfrm>
            <a:off x="3282155" y="5599239"/>
            <a:ext cx="8361000" cy="720300"/>
          </a:xfrm>
          <a:prstGeom prst="rect">
            <a:avLst/>
          </a:prstGeom>
          <a:noFill/>
          <a:ln>
            <a:noFill/>
          </a:ln>
        </p:spPr>
        <p:txBody>
          <a:bodyPr anchorCtr="0" anchor="ctr"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grpSp>
        <p:nvGrpSpPr>
          <p:cNvPr id="182" name="Google Shape;182;p22"/>
          <p:cNvGrpSpPr/>
          <p:nvPr/>
        </p:nvGrpSpPr>
        <p:grpSpPr>
          <a:xfrm>
            <a:off x="8349179" y="6083082"/>
            <a:ext cx="3263044" cy="226229"/>
            <a:chOff x="1351481" y="5695915"/>
            <a:chExt cx="5088170" cy="386452"/>
          </a:xfrm>
        </p:grpSpPr>
        <p:sp>
          <p:nvSpPr>
            <p:cNvPr id="183" name="Google Shape;183;p22"/>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4" name="Google Shape;184;p22"/>
            <p:cNvGrpSpPr/>
            <p:nvPr/>
          </p:nvGrpSpPr>
          <p:grpSpPr>
            <a:xfrm>
              <a:off x="3003318" y="5732448"/>
              <a:ext cx="464333" cy="313398"/>
              <a:chOff x="4522036" y="7458929"/>
              <a:chExt cx="771703" cy="520767"/>
            </a:xfrm>
          </p:grpSpPr>
          <p:sp>
            <p:nvSpPr>
              <p:cNvPr id="185" name="Google Shape;185;p22"/>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2"/>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2"/>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2"/>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9" name="Google Shape;189;p22"/>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0" name="Google Shape;190;p22"/>
            <p:cNvGrpSpPr/>
            <p:nvPr/>
          </p:nvGrpSpPr>
          <p:grpSpPr>
            <a:xfrm>
              <a:off x="6059297" y="5695915"/>
              <a:ext cx="380354" cy="386452"/>
              <a:chOff x="10064117" y="7392669"/>
              <a:chExt cx="632132" cy="642160"/>
            </a:xfrm>
          </p:grpSpPr>
          <p:sp>
            <p:nvSpPr>
              <p:cNvPr id="191" name="Google Shape;191;p22"/>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2"/>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2"/>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4" name="Google Shape;194;p22"/>
            <p:cNvGrpSpPr/>
            <p:nvPr/>
          </p:nvGrpSpPr>
          <p:grpSpPr>
            <a:xfrm>
              <a:off x="2118237" y="5776170"/>
              <a:ext cx="510436" cy="225935"/>
              <a:chOff x="2808633" y="7557940"/>
              <a:chExt cx="848324" cy="375431"/>
            </a:xfrm>
          </p:grpSpPr>
          <p:sp>
            <p:nvSpPr>
              <p:cNvPr id="195" name="Google Shape;195;p22"/>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2"/>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2"/>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8" name="Google Shape;198;p22"/>
            <p:cNvGrpSpPr/>
            <p:nvPr/>
          </p:nvGrpSpPr>
          <p:grpSpPr>
            <a:xfrm>
              <a:off x="3842299" y="5775823"/>
              <a:ext cx="349063" cy="226629"/>
              <a:chOff x="5815767" y="7550509"/>
              <a:chExt cx="580129" cy="376585"/>
            </a:xfrm>
          </p:grpSpPr>
          <p:sp>
            <p:nvSpPr>
              <p:cNvPr id="199" name="Google Shape;199;p22"/>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2"/>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1" name="Google Shape;201;p22"/>
            <p:cNvGrpSpPr/>
            <p:nvPr/>
          </p:nvGrpSpPr>
          <p:grpSpPr>
            <a:xfrm>
              <a:off x="5321810" y="5773920"/>
              <a:ext cx="362837" cy="230434"/>
              <a:chOff x="8525636" y="7550463"/>
              <a:chExt cx="603020" cy="382908"/>
            </a:xfrm>
          </p:grpSpPr>
          <p:sp>
            <p:nvSpPr>
              <p:cNvPr id="202" name="Google Shape;202;p22"/>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2"/>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4" name="Google Shape;204;p22"/>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5" name="Google Shape;205;p22"/>
          <p:cNvSpPr txBox="1"/>
          <p:nvPr>
            <p:ph type="title"/>
          </p:nvPr>
        </p:nvSpPr>
        <p:spPr>
          <a:xfrm>
            <a:off x="665675" y="189200"/>
            <a:ext cx="110559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grpSp>
        <p:nvGrpSpPr>
          <p:cNvPr id="206" name="Google Shape;206;p22"/>
          <p:cNvGrpSpPr/>
          <p:nvPr/>
        </p:nvGrpSpPr>
        <p:grpSpPr>
          <a:xfrm>
            <a:off x="7948279" y="4740982"/>
            <a:ext cx="3263044" cy="226229"/>
            <a:chOff x="1351481" y="5695915"/>
            <a:chExt cx="5088170" cy="386452"/>
          </a:xfrm>
        </p:grpSpPr>
        <p:sp>
          <p:nvSpPr>
            <p:cNvPr id="207" name="Google Shape;207;p22"/>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08" name="Google Shape;208;p22"/>
            <p:cNvGrpSpPr/>
            <p:nvPr/>
          </p:nvGrpSpPr>
          <p:grpSpPr>
            <a:xfrm>
              <a:off x="3003318" y="5732448"/>
              <a:ext cx="464333" cy="313398"/>
              <a:chOff x="4522036" y="7458929"/>
              <a:chExt cx="771703" cy="520767"/>
            </a:xfrm>
          </p:grpSpPr>
          <p:sp>
            <p:nvSpPr>
              <p:cNvPr id="209" name="Google Shape;209;p22"/>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2"/>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2"/>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2"/>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13" name="Google Shape;213;p22"/>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14" name="Google Shape;214;p22"/>
            <p:cNvGrpSpPr/>
            <p:nvPr/>
          </p:nvGrpSpPr>
          <p:grpSpPr>
            <a:xfrm>
              <a:off x="6059297" y="5695915"/>
              <a:ext cx="380354" cy="386452"/>
              <a:chOff x="10064117" y="7392669"/>
              <a:chExt cx="632132" cy="642160"/>
            </a:xfrm>
          </p:grpSpPr>
          <p:sp>
            <p:nvSpPr>
              <p:cNvPr id="215" name="Google Shape;215;p22"/>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2"/>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2"/>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18" name="Google Shape;218;p22"/>
            <p:cNvGrpSpPr/>
            <p:nvPr/>
          </p:nvGrpSpPr>
          <p:grpSpPr>
            <a:xfrm>
              <a:off x="2118237" y="5776170"/>
              <a:ext cx="510436" cy="225935"/>
              <a:chOff x="2808633" y="7557940"/>
              <a:chExt cx="848324" cy="375431"/>
            </a:xfrm>
          </p:grpSpPr>
          <p:sp>
            <p:nvSpPr>
              <p:cNvPr id="219" name="Google Shape;219;p22"/>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2"/>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2"/>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2" name="Google Shape;222;p22"/>
            <p:cNvGrpSpPr/>
            <p:nvPr/>
          </p:nvGrpSpPr>
          <p:grpSpPr>
            <a:xfrm>
              <a:off x="3842299" y="5775823"/>
              <a:ext cx="349063" cy="226629"/>
              <a:chOff x="5815767" y="7550509"/>
              <a:chExt cx="580129" cy="376585"/>
            </a:xfrm>
          </p:grpSpPr>
          <p:sp>
            <p:nvSpPr>
              <p:cNvPr id="223" name="Google Shape;223;p22"/>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2"/>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5" name="Google Shape;225;p22"/>
            <p:cNvGrpSpPr/>
            <p:nvPr/>
          </p:nvGrpSpPr>
          <p:grpSpPr>
            <a:xfrm>
              <a:off x="5321810" y="5773920"/>
              <a:ext cx="362837" cy="230434"/>
              <a:chOff x="8525636" y="7550463"/>
              <a:chExt cx="603020" cy="382908"/>
            </a:xfrm>
          </p:grpSpPr>
          <p:sp>
            <p:nvSpPr>
              <p:cNvPr id="226" name="Google Shape;226;p22"/>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2"/>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8" name="Google Shape;228;p22"/>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9" name="Google Shape;229;p22"/>
          <p:cNvGrpSpPr/>
          <p:nvPr/>
        </p:nvGrpSpPr>
        <p:grpSpPr>
          <a:xfrm>
            <a:off x="7497704" y="3463332"/>
            <a:ext cx="3263044" cy="226229"/>
            <a:chOff x="1351481" y="5695915"/>
            <a:chExt cx="5088170" cy="386452"/>
          </a:xfrm>
        </p:grpSpPr>
        <p:sp>
          <p:nvSpPr>
            <p:cNvPr id="230" name="Google Shape;230;p22"/>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1" name="Google Shape;231;p22"/>
            <p:cNvGrpSpPr/>
            <p:nvPr/>
          </p:nvGrpSpPr>
          <p:grpSpPr>
            <a:xfrm>
              <a:off x="3003318" y="5732448"/>
              <a:ext cx="464333" cy="313398"/>
              <a:chOff x="4522036" y="7458929"/>
              <a:chExt cx="771703" cy="520767"/>
            </a:xfrm>
          </p:grpSpPr>
          <p:sp>
            <p:nvSpPr>
              <p:cNvPr id="232" name="Google Shape;232;p22"/>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2"/>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2"/>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2"/>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6" name="Google Shape;236;p22"/>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7" name="Google Shape;237;p22"/>
            <p:cNvGrpSpPr/>
            <p:nvPr/>
          </p:nvGrpSpPr>
          <p:grpSpPr>
            <a:xfrm>
              <a:off x="6059297" y="5695915"/>
              <a:ext cx="380354" cy="386452"/>
              <a:chOff x="10064117" y="7392669"/>
              <a:chExt cx="632132" cy="642160"/>
            </a:xfrm>
          </p:grpSpPr>
          <p:sp>
            <p:nvSpPr>
              <p:cNvPr id="238" name="Google Shape;238;p22"/>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2"/>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2"/>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41" name="Google Shape;241;p22"/>
            <p:cNvGrpSpPr/>
            <p:nvPr/>
          </p:nvGrpSpPr>
          <p:grpSpPr>
            <a:xfrm>
              <a:off x="2118237" y="5776170"/>
              <a:ext cx="510436" cy="225935"/>
              <a:chOff x="2808633" y="7557940"/>
              <a:chExt cx="848324" cy="375431"/>
            </a:xfrm>
          </p:grpSpPr>
          <p:sp>
            <p:nvSpPr>
              <p:cNvPr id="242" name="Google Shape;242;p22"/>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2"/>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2"/>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45" name="Google Shape;245;p22"/>
            <p:cNvGrpSpPr/>
            <p:nvPr/>
          </p:nvGrpSpPr>
          <p:grpSpPr>
            <a:xfrm>
              <a:off x="3842299" y="5775823"/>
              <a:ext cx="349063" cy="226629"/>
              <a:chOff x="5815767" y="7550509"/>
              <a:chExt cx="580129" cy="376585"/>
            </a:xfrm>
          </p:grpSpPr>
          <p:sp>
            <p:nvSpPr>
              <p:cNvPr id="246" name="Google Shape;246;p22"/>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2"/>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48" name="Google Shape;248;p22"/>
            <p:cNvGrpSpPr/>
            <p:nvPr/>
          </p:nvGrpSpPr>
          <p:grpSpPr>
            <a:xfrm>
              <a:off x="5321810" y="5773920"/>
              <a:ext cx="362837" cy="230434"/>
              <a:chOff x="8525636" y="7550463"/>
              <a:chExt cx="603020" cy="382908"/>
            </a:xfrm>
          </p:grpSpPr>
          <p:sp>
            <p:nvSpPr>
              <p:cNvPr id="249" name="Google Shape;249;p22"/>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2"/>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1" name="Google Shape;251;p22"/>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2" name="Google Shape;252;p22"/>
          <p:cNvGrpSpPr/>
          <p:nvPr/>
        </p:nvGrpSpPr>
        <p:grpSpPr>
          <a:xfrm>
            <a:off x="6937804" y="2132957"/>
            <a:ext cx="3263044" cy="226229"/>
            <a:chOff x="1351481" y="5695915"/>
            <a:chExt cx="5088170" cy="386452"/>
          </a:xfrm>
        </p:grpSpPr>
        <p:sp>
          <p:nvSpPr>
            <p:cNvPr id="253" name="Google Shape;253;p22"/>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4" name="Google Shape;254;p22"/>
            <p:cNvGrpSpPr/>
            <p:nvPr/>
          </p:nvGrpSpPr>
          <p:grpSpPr>
            <a:xfrm>
              <a:off x="3003318" y="5732448"/>
              <a:ext cx="464333" cy="313398"/>
              <a:chOff x="4522036" y="7458929"/>
              <a:chExt cx="771703" cy="520767"/>
            </a:xfrm>
          </p:grpSpPr>
          <p:sp>
            <p:nvSpPr>
              <p:cNvPr id="255" name="Google Shape;255;p22"/>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2"/>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2"/>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2"/>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9" name="Google Shape;259;p22"/>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0" name="Google Shape;260;p22"/>
            <p:cNvGrpSpPr/>
            <p:nvPr/>
          </p:nvGrpSpPr>
          <p:grpSpPr>
            <a:xfrm>
              <a:off x="6059297" y="5695915"/>
              <a:ext cx="380354" cy="386452"/>
              <a:chOff x="10064117" y="7392669"/>
              <a:chExt cx="632132" cy="642160"/>
            </a:xfrm>
          </p:grpSpPr>
          <p:sp>
            <p:nvSpPr>
              <p:cNvPr id="261" name="Google Shape;261;p22"/>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2"/>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2"/>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4" name="Google Shape;264;p22"/>
            <p:cNvGrpSpPr/>
            <p:nvPr/>
          </p:nvGrpSpPr>
          <p:grpSpPr>
            <a:xfrm>
              <a:off x="2118237" y="5776170"/>
              <a:ext cx="510436" cy="225935"/>
              <a:chOff x="2808633" y="7557940"/>
              <a:chExt cx="848324" cy="375431"/>
            </a:xfrm>
          </p:grpSpPr>
          <p:sp>
            <p:nvSpPr>
              <p:cNvPr id="265" name="Google Shape;265;p22"/>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2"/>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2"/>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8" name="Google Shape;268;p22"/>
            <p:cNvGrpSpPr/>
            <p:nvPr/>
          </p:nvGrpSpPr>
          <p:grpSpPr>
            <a:xfrm>
              <a:off x="3842299" y="5775823"/>
              <a:ext cx="349063" cy="226629"/>
              <a:chOff x="5815767" y="7550509"/>
              <a:chExt cx="580129" cy="376585"/>
            </a:xfrm>
          </p:grpSpPr>
          <p:sp>
            <p:nvSpPr>
              <p:cNvPr id="269" name="Google Shape;269;p22"/>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2"/>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1" name="Google Shape;271;p22"/>
            <p:cNvGrpSpPr/>
            <p:nvPr/>
          </p:nvGrpSpPr>
          <p:grpSpPr>
            <a:xfrm>
              <a:off x="5321810" y="5773920"/>
              <a:ext cx="362837" cy="230434"/>
              <a:chOff x="8525636" y="7550463"/>
              <a:chExt cx="603020" cy="382908"/>
            </a:xfrm>
          </p:grpSpPr>
          <p:sp>
            <p:nvSpPr>
              <p:cNvPr id="272" name="Google Shape;272;p22"/>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2"/>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4" name="Google Shape;274;p22"/>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275" name="Shape 275"/>
        <p:cNvGrpSpPr/>
        <p:nvPr/>
      </p:nvGrpSpPr>
      <p:grpSpPr>
        <a:xfrm>
          <a:off x="0" y="0"/>
          <a:ext cx="0" cy="0"/>
          <a:chOff x="0" y="0"/>
          <a:chExt cx="0" cy="0"/>
        </a:xfrm>
      </p:grpSpPr>
      <p:sp>
        <p:nvSpPr>
          <p:cNvPr id="276" name="Google Shape;276;p23"/>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7" name="Google Shape;277;p23"/>
          <p:cNvGrpSpPr/>
          <p:nvPr/>
        </p:nvGrpSpPr>
        <p:grpSpPr>
          <a:xfrm>
            <a:off x="11509980" y="242351"/>
            <a:ext cx="439339" cy="1365706"/>
            <a:chOff x="11509980" y="242351"/>
            <a:chExt cx="439339" cy="1365706"/>
          </a:xfrm>
        </p:grpSpPr>
        <p:sp>
          <p:nvSpPr>
            <p:cNvPr id="278" name="Google Shape;278;p23"/>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3"/>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3"/>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3"/>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3"/>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3"/>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3"/>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3"/>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3"/>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3"/>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3"/>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3"/>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3"/>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3"/>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3"/>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3"/>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3"/>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3"/>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3"/>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3"/>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3"/>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3"/>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3"/>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3"/>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2" name="Google Shape;302;p23"/>
          <p:cNvGrpSpPr/>
          <p:nvPr/>
        </p:nvGrpSpPr>
        <p:grpSpPr>
          <a:xfrm>
            <a:off x="257323" y="5204757"/>
            <a:ext cx="439340" cy="1365706"/>
            <a:chOff x="257323" y="5204757"/>
            <a:chExt cx="439340" cy="1365706"/>
          </a:xfrm>
        </p:grpSpPr>
        <p:sp>
          <p:nvSpPr>
            <p:cNvPr id="303" name="Google Shape;303;p23"/>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3"/>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3"/>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3"/>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3"/>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3"/>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3"/>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3"/>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3"/>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3"/>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3"/>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3"/>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3"/>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3"/>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3"/>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3"/>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3"/>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3"/>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3"/>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3"/>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3"/>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3"/>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3"/>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3"/>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7" name="Google Shape;327;p23"/>
          <p:cNvSpPr/>
          <p:nvPr/>
        </p:nvSpPr>
        <p:spPr>
          <a:xfrm>
            <a:off x="10489375" y="6123369"/>
            <a:ext cx="1252960" cy="159505"/>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3"/>
          <p:cNvSpPr/>
          <p:nvPr/>
        </p:nvSpPr>
        <p:spPr>
          <a:xfrm>
            <a:off x="10489375" y="6410848"/>
            <a:ext cx="1252960" cy="159507"/>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3"/>
          <p:cNvSpPr txBox="1"/>
          <p:nvPr>
            <p:ph idx="1" type="body"/>
          </p:nvPr>
        </p:nvSpPr>
        <p:spPr>
          <a:xfrm>
            <a:off x="5002700" y="2965625"/>
            <a:ext cx="6773700" cy="20751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330" name="Google Shape;330;p23"/>
          <p:cNvSpPr txBox="1"/>
          <p:nvPr>
            <p:ph type="title"/>
          </p:nvPr>
        </p:nvSpPr>
        <p:spPr>
          <a:xfrm>
            <a:off x="5002700" y="2041175"/>
            <a:ext cx="6773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331" name="Shape 331"/>
        <p:cNvGrpSpPr/>
        <p:nvPr/>
      </p:nvGrpSpPr>
      <p:grpSpPr>
        <a:xfrm>
          <a:off x="0" y="0"/>
          <a:ext cx="0" cy="0"/>
          <a:chOff x="0" y="0"/>
          <a:chExt cx="0" cy="0"/>
        </a:xfrm>
      </p:grpSpPr>
      <p:sp>
        <p:nvSpPr>
          <p:cNvPr id="332" name="Google Shape;332;p24"/>
          <p:cNvSpPr/>
          <p:nvPr/>
        </p:nvSpPr>
        <p:spPr>
          <a:xfrm>
            <a:off x="903651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3" name="Google Shape;333;p24"/>
          <p:cNvGrpSpPr/>
          <p:nvPr/>
        </p:nvGrpSpPr>
        <p:grpSpPr>
          <a:xfrm>
            <a:off x="6943576" y="675061"/>
            <a:ext cx="3927154" cy="5252854"/>
            <a:chOff x="6943576" y="675061"/>
            <a:chExt cx="3927154" cy="5252854"/>
          </a:xfrm>
        </p:grpSpPr>
        <p:sp>
          <p:nvSpPr>
            <p:cNvPr id="334" name="Google Shape;334;p24"/>
            <p:cNvSpPr/>
            <p:nvPr/>
          </p:nvSpPr>
          <p:spPr>
            <a:xfrm>
              <a:off x="7064930" y="7622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4"/>
            <p:cNvSpPr/>
            <p:nvPr/>
          </p:nvSpPr>
          <p:spPr>
            <a:xfrm>
              <a:off x="6943576" y="6750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4"/>
            <p:cNvSpPr/>
            <p:nvPr/>
          </p:nvSpPr>
          <p:spPr>
            <a:xfrm>
              <a:off x="7106185" y="1485966"/>
              <a:ext cx="3480300" cy="3480300"/>
            </a:xfrm>
            <a:prstGeom prst="roundRect">
              <a:avLst>
                <a:gd fmla="val 628"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4"/>
            <p:cNvSpPr/>
            <p:nvPr/>
          </p:nvSpPr>
          <p:spPr>
            <a:xfrm>
              <a:off x="7106185" y="14860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4"/>
            <p:cNvSpPr/>
            <p:nvPr/>
          </p:nvSpPr>
          <p:spPr>
            <a:xfrm>
              <a:off x="7106599" y="51409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4"/>
            <p:cNvSpPr/>
            <p:nvPr/>
          </p:nvSpPr>
          <p:spPr>
            <a:xfrm>
              <a:off x="7451301" y="51297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4"/>
            <p:cNvSpPr/>
            <p:nvPr/>
          </p:nvSpPr>
          <p:spPr>
            <a:xfrm>
              <a:off x="7871248" y="51326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4"/>
            <p:cNvSpPr/>
            <p:nvPr/>
          </p:nvSpPr>
          <p:spPr>
            <a:xfrm>
              <a:off x="7760075" y="51326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4"/>
            <p:cNvSpPr/>
            <p:nvPr/>
          </p:nvSpPr>
          <p:spPr>
            <a:xfrm rot="10800000">
              <a:off x="7136178" y="54866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4"/>
            <p:cNvSpPr/>
            <p:nvPr/>
          </p:nvSpPr>
          <p:spPr>
            <a:xfrm rot="10800000">
              <a:off x="8347607" y="54866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4"/>
            <p:cNvSpPr/>
            <p:nvPr/>
          </p:nvSpPr>
          <p:spPr>
            <a:xfrm>
              <a:off x="10296941" y="51069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4"/>
            <p:cNvSpPr/>
            <p:nvPr/>
          </p:nvSpPr>
          <p:spPr>
            <a:xfrm rot="10800000">
              <a:off x="7679728" y="9960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4"/>
            <p:cNvSpPr/>
            <p:nvPr/>
          </p:nvSpPr>
          <p:spPr>
            <a:xfrm>
              <a:off x="7679650" y="11197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4"/>
            <p:cNvSpPr/>
            <p:nvPr/>
          </p:nvSpPr>
          <p:spPr>
            <a:xfrm>
              <a:off x="7149405" y="8765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4"/>
            <p:cNvSpPr/>
            <p:nvPr/>
          </p:nvSpPr>
          <p:spPr>
            <a:xfrm>
              <a:off x="7298977" y="9244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4"/>
            <p:cNvSpPr/>
            <p:nvPr/>
          </p:nvSpPr>
          <p:spPr>
            <a:xfrm>
              <a:off x="7246471" y="10975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4"/>
            <p:cNvSpPr/>
            <p:nvPr/>
          </p:nvSpPr>
          <p:spPr>
            <a:xfrm>
              <a:off x="7136178" y="56158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1" name="Google Shape;351;p24"/>
          <p:cNvSpPr/>
          <p:nvPr/>
        </p:nvSpPr>
        <p:spPr>
          <a:xfrm>
            <a:off x="23962"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4"/>
          <p:cNvSpPr/>
          <p:nvPr/>
        </p:nvSpPr>
        <p:spPr>
          <a:xfrm>
            <a:off x="1175632" y="1318691"/>
            <a:ext cx="5494800" cy="4966800"/>
          </a:xfrm>
          <a:prstGeom prst="roundRect">
            <a:avLst>
              <a:gd fmla="val 2092"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4"/>
          <p:cNvSpPr/>
          <p:nvPr/>
        </p:nvSpPr>
        <p:spPr>
          <a:xfrm>
            <a:off x="1097600" y="1233425"/>
            <a:ext cx="5494800" cy="4966800"/>
          </a:xfrm>
          <a:prstGeom prst="roundRect">
            <a:avLst>
              <a:gd fmla="val 191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354" name="Google Shape;354;p24"/>
          <p:cNvGrpSpPr/>
          <p:nvPr/>
        </p:nvGrpSpPr>
        <p:grpSpPr>
          <a:xfrm>
            <a:off x="11509980" y="242351"/>
            <a:ext cx="439339" cy="1365706"/>
            <a:chOff x="11509980" y="242351"/>
            <a:chExt cx="439339" cy="1365706"/>
          </a:xfrm>
        </p:grpSpPr>
        <p:sp>
          <p:nvSpPr>
            <p:cNvPr id="355" name="Google Shape;355;p24"/>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4"/>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4"/>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4"/>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4"/>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4"/>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4"/>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4"/>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4"/>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4"/>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4"/>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4"/>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4"/>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4"/>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4"/>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4"/>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4"/>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4"/>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4"/>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4"/>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4"/>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4"/>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4"/>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4"/>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79" name="Google Shape;379;p24"/>
          <p:cNvGrpSpPr/>
          <p:nvPr/>
        </p:nvGrpSpPr>
        <p:grpSpPr>
          <a:xfrm>
            <a:off x="257323" y="5204757"/>
            <a:ext cx="439340" cy="1365706"/>
            <a:chOff x="257323" y="5204757"/>
            <a:chExt cx="439340" cy="1365706"/>
          </a:xfrm>
        </p:grpSpPr>
        <p:sp>
          <p:nvSpPr>
            <p:cNvPr id="380" name="Google Shape;380;p24"/>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4"/>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4"/>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4"/>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24"/>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4"/>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4"/>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4"/>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4"/>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24"/>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24"/>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24"/>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24"/>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24"/>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24"/>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24"/>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24"/>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24"/>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24"/>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24"/>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24"/>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24"/>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24"/>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24"/>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04" name="Google Shape;404;p24"/>
          <p:cNvSpPr/>
          <p:nvPr/>
        </p:nvSpPr>
        <p:spPr>
          <a:xfrm>
            <a:off x="325040"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24"/>
          <p:cNvSpPr/>
          <p:nvPr/>
        </p:nvSpPr>
        <p:spPr>
          <a:xfrm>
            <a:off x="325040"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24"/>
          <p:cNvSpPr/>
          <p:nvPr/>
        </p:nvSpPr>
        <p:spPr>
          <a:xfrm>
            <a:off x="11010430"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24"/>
          <p:cNvSpPr/>
          <p:nvPr/>
        </p:nvSpPr>
        <p:spPr>
          <a:xfrm>
            <a:off x="11010430"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24"/>
          <p:cNvSpPr txBox="1"/>
          <p:nvPr>
            <p:ph type="title"/>
          </p:nvPr>
        </p:nvSpPr>
        <p:spPr>
          <a:xfrm>
            <a:off x="1356498" y="1693650"/>
            <a:ext cx="4977000" cy="1122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409" name="Google Shape;409;p24"/>
          <p:cNvSpPr txBox="1"/>
          <p:nvPr>
            <p:ph idx="1" type="body"/>
          </p:nvPr>
        </p:nvSpPr>
        <p:spPr>
          <a:xfrm>
            <a:off x="1400675" y="2998825"/>
            <a:ext cx="4977000" cy="28389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10" name="Google Shape;410;p24"/>
          <p:cNvSpPr/>
          <p:nvPr/>
        </p:nvSpPr>
        <p:spPr>
          <a:xfrm>
            <a:off x="10202109" y="94272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24"/>
          <p:cNvSpPr/>
          <p:nvPr/>
        </p:nvSpPr>
        <p:spPr>
          <a:xfrm>
            <a:off x="10196976" y="87963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24"/>
          <p:cNvSpPr/>
          <p:nvPr/>
        </p:nvSpPr>
        <p:spPr>
          <a:xfrm>
            <a:off x="10183531" y="86568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3" name="Google Shape;413;p24"/>
          <p:cNvGrpSpPr/>
          <p:nvPr/>
        </p:nvGrpSpPr>
        <p:grpSpPr>
          <a:xfrm>
            <a:off x="10398583" y="1040926"/>
            <a:ext cx="611710" cy="567392"/>
            <a:chOff x="6658808" y="2431441"/>
            <a:chExt cx="611710" cy="567392"/>
          </a:xfrm>
        </p:grpSpPr>
        <p:sp>
          <p:nvSpPr>
            <p:cNvPr id="414" name="Google Shape;414;p24"/>
            <p:cNvSpPr/>
            <p:nvPr/>
          </p:nvSpPr>
          <p:spPr>
            <a:xfrm>
              <a:off x="6663273" y="24368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24"/>
            <p:cNvSpPr/>
            <p:nvPr/>
          </p:nvSpPr>
          <p:spPr>
            <a:xfrm>
              <a:off x="6658808" y="24314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6" name="Google Shape;416;p24"/>
          <p:cNvGrpSpPr/>
          <p:nvPr/>
        </p:nvGrpSpPr>
        <p:grpSpPr>
          <a:xfrm>
            <a:off x="1300915" y="5572065"/>
            <a:ext cx="5088170" cy="386452"/>
            <a:chOff x="1351481" y="5695915"/>
            <a:chExt cx="5088170" cy="386452"/>
          </a:xfrm>
        </p:grpSpPr>
        <p:sp>
          <p:nvSpPr>
            <p:cNvPr id="417" name="Google Shape;417;p24"/>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8" name="Google Shape;418;p24"/>
            <p:cNvGrpSpPr/>
            <p:nvPr/>
          </p:nvGrpSpPr>
          <p:grpSpPr>
            <a:xfrm>
              <a:off x="3003318" y="5732448"/>
              <a:ext cx="464333" cy="313398"/>
              <a:chOff x="4522036" y="7458929"/>
              <a:chExt cx="771703" cy="520767"/>
            </a:xfrm>
          </p:grpSpPr>
          <p:sp>
            <p:nvSpPr>
              <p:cNvPr id="419" name="Google Shape;419;p24"/>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24"/>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24"/>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24"/>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3" name="Google Shape;423;p24"/>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4" name="Google Shape;424;p24"/>
            <p:cNvGrpSpPr/>
            <p:nvPr/>
          </p:nvGrpSpPr>
          <p:grpSpPr>
            <a:xfrm>
              <a:off x="6059297" y="5695915"/>
              <a:ext cx="380354" cy="386452"/>
              <a:chOff x="10064117" y="7392669"/>
              <a:chExt cx="632132" cy="642160"/>
            </a:xfrm>
          </p:grpSpPr>
          <p:sp>
            <p:nvSpPr>
              <p:cNvPr id="425" name="Google Shape;425;p24"/>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24"/>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24"/>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28" name="Google Shape;428;p24"/>
            <p:cNvGrpSpPr/>
            <p:nvPr/>
          </p:nvGrpSpPr>
          <p:grpSpPr>
            <a:xfrm>
              <a:off x="2118237" y="5776170"/>
              <a:ext cx="510436" cy="225935"/>
              <a:chOff x="2808633" y="7557940"/>
              <a:chExt cx="848324" cy="375431"/>
            </a:xfrm>
          </p:grpSpPr>
          <p:sp>
            <p:nvSpPr>
              <p:cNvPr id="429" name="Google Shape;429;p24"/>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24"/>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24"/>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32" name="Google Shape;432;p24"/>
            <p:cNvGrpSpPr/>
            <p:nvPr/>
          </p:nvGrpSpPr>
          <p:grpSpPr>
            <a:xfrm>
              <a:off x="3842299" y="5775823"/>
              <a:ext cx="349063" cy="226629"/>
              <a:chOff x="5815767" y="7550509"/>
              <a:chExt cx="580129" cy="376585"/>
            </a:xfrm>
          </p:grpSpPr>
          <p:sp>
            <p:nvSpPr>
              <p:cNvPr id="433" name="Google Shape;433;p24"/>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24"/>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35" name="Google Shape;435;p24"/>
            <p:cNvGrpSpPr/>
            <p:nvPr/>
          </p:nvGrpSpPr>
          <p:grpSpPr>
            <a:xfrm>
              <a:off x="5321810" y="5773920"/>
              <a:ext cx="362837" cy="230434"/>
              <a:chOff x="8525636" y="7550463"/>
              <a:chExt cx="603020" cy="382908"/>
            </a:xfrm>
          </p:grpSpPr>
          <p:sp>
            <p:nvSpPr>
              <p:cNvPr id="436" name="Google Shape;436;p24"/>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24"/>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8" name="Google Shape;438;p24"/>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39" name="Google Shape;439;p24"/>
          <p:cNvGrpSpPr/>
          <p:nvPr/>
        </p:nvGrpSpPr>
        <p:grpSpPr>
          <a:xfrm>
            <a:off x="1199086" y="1382020"/>
            <a:ext cx="201578" cy="201558"/>
            <a:chOff x="2205247" y="-492141"/>
            <a:chExt cx="196183" cy="196183"/>
          </a:xfrm>
        </p:grpSpPr>
        <p:sp>
          <p:nvSpPr>
            <p:cNvPr id="440" name="Google Shape;440;p24"/>
            <p:cNvSpPr/>
            <p:nvPr/>
          </p:nvSpPr>
          <p:spPr>
            <a:xfrm rot="2702936">
              <a:off x="2179152"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4"/>
            <p:cNvSpPr/>
            <p:nvPr/>
          </p:nvSpPr>
          <p:spPr>
            <a:xfrm rot="8102936">
              <a:off x="2179135"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442" name="Shape 442"/>
        <p:cNvGrpSpPr/>
        <p:nvPr/>
      </p:nvGrpSpPr>
      <p:grpSpPr>
        <a:xfrm>
          <a:off x="0" y="0"/>
          <a:ext cx="0" cy="0"/>
          <a:chOff x="0" y="0"/>
          <a:chExt cx="0" cy="0"/>
        </a:xfrm>
      </p:grpSpPr>
      <p:sp>
        <p:nvSpPr>
          <p:cNvPr id="443" name="Google Shape;443;p25"/>
          <p:cNvSpPr/>
          <p:nvPr/>
        </p:nvSpPr>
        <p:spPr>
          <a:xfrm flipH="1">
            <a:off x="9450584"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25"/>
          <p:cNvSpPr/>
          <p:nvPr/>
        </p:nvSpPr>
        <p:spPr>
          <a:xfrm flipH="1">
            <a:off x="23962"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25"/>
          <p:cNvSpPr/>
          <p:nvPr/>
        </p:nvSpPr>
        <p:spPr>
          <a:xfrm>
            <a:off x="999791" y="812137"/>
            <a:ext cx="10350900" cy="55296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25"/>
          <p:cNvSpPr/>
          <p:nvPr/>
        </p:nvSpPr>
        <p:spPr>
          <a:xfrm>
            <a:off x="874575" y="641913"/>
            <a:ext cx="10350900" cy="55296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447" name="Google Shape;447;p25"/>
          <p:cNvGrpSpPr/>
          <p:nvPr/>
        </p:nvGrpSpPr>
        <p:grpSpPr>
          <a:xfrm flipH="1">
            <a:off x="266643" y="242351"/>
            <a:ext cx="439339" cy="1365706"/>
            <a:chOff x="11509980" y="242351"/>
            <a:chExt cx="439339" cy="1365706"/>
          </a:xfrm>
        </p:grpSpPr>
        <p:sp>
          <p:nvSpPr>
            <p:cNvPr id="448" name="Google Shape;448;p25"/>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25"/>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25"/>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25"/>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25"/>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25"/>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25"/>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25"/>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25"/>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25"/>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25"/>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25"/>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25"/>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25"/>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25"/>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25"/>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25"/>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25"/>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25"/>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25"/>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25"/>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25"/>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25"/>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25"/>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72" name="Google Shape;472;p25"/>
          <p:cNvGrpSpPr/>
          <p:nvPr/>
        </p:nvGrpSpPr>
        <p:grpSpPr>
          <a:xfrm flipH="1">
            <a:off x="11519299" y="5204757"/>
            <a:ext cx="439340" cy="1365706"/>
            <a:chOff x="257323" y="5204757"/>
            <a:chExt cx="439340" cy="1365706"/>
          </a:xfrm>
        </p:grpSpPr>
        <p:sp>
          <p:nvSpPr>
            <p:cNvPr id="473" name="Google Shape;473;p25"/>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25"/>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25"/>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25"/>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25"/>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25"/>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25"/>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25"/>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25"/>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25"/>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25"/>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25"/>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25"/>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25"/>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25"/>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25"/>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25"/>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25"/>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25"/>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25"/>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25"/>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25"/>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25"/>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25"/>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7" name="Google Shape;497;p25"/>
          <p:cNvSpPr/>
          <p:nvPr/>
        </p:nvSpPr>
        <p:spPr>
          <a:xfrm rot="-5400000">
            <a:off x="11417058" y="561644"/>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25"/>
          <p:cNvSpPr/>
          <p:nvPr/>
        </p:nvSpPr>
        <p:spPr>
          <a:xfrm rot="-5400000">
            <a:off x="11629406" y="561822"/>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25"/>
          <p:cNvSpPr/>
          <p:nvPr/>
        </p:nvSpPr>
        <p:spPr>
          <a:xfrm flipH="1" rot="5400000">
            <a:off x="198071" y="6153448"/>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25"/>
          <p:cNvSpPr/>
          <p:nvPr/>
        </p:nvSpPr>
        <p:spPr>
          <a:xfrm flipH="1" rot="5400000">
            <a:off x="-14456" y="6153447"/>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25"/>
          <p:cNvSpPr txBox="1"/>
          <p:nvPr>
            <p:ph type="title"/>
          </p:nvPr>
        </p:nvSpPr>
        <p:spPr>
          <a:xfrm>
            <a:off x="1143000" y="836300"/>
            <a:ext cx="98256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02" name="Google Shape;502;p25"/>
          <p:cNvSpPr txBox="1"/>
          <p:nvPr>
            <p:ph idx="1" type="body"/>
          </p:nvPr>
        </p:nvSpPr>
        <p:spPr>
          <a:xfrm>
            <a:off x="1143000" y="1985882"/>
            <a:ext cx="4619100" cy="388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3" name="Google Shape;503;p25"/>
          <p:cNvSpPr txBox="1"/>
          <p:nvPr>
            <p:ph idx="2" type="body"/>
          </p:nvPr>
        </p:nvSpPr>
        <p:spPr>
          <a:xfrm>
            <a:off x="6348945" y="1971250"/>
            <a:ext cx="4619400" cy="388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4" name="Google Shape;504;p25"/>
          <p:cNvSpPr/>
          <p:nvPr/>
        </p:nvSpPr>
        <p:spPr>
          <a:xfrm>
            <a:off x="10505909" y="31937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25"/>
          <p:cNvSpPr/>
          <p:nvPr/>
        </p:nvSpPr>
        <p:spPr>
          <a:xfrm>
            <a:off x="10500776" y="25628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25"/>
          <p:cNvSpPr/>
          <p:nvPr/>
        </p:nvSpPr>
        <p:spPr>
          <a:xfrm>
            <a:off x="10487331" y="24233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25"/>
          <p:cNvSpPr/>
          <p:nvPr/>
        </p:nvSpPr>
        <p:spPr>
          <a:xfrm>
            <a:off x="10744898" y="449796"/>
            <a:ext cx="569034" cy="544086"/>
          </a:xfrm>
          <a:custGeom>
            <a:rect b="b" l="l" r="r" t="t"/>
            <a:pathLst>
              <a:path extrusionOk="0" h="544086" w="569034">
                <a:moveTo>
                  <a:pt x="449319" y="544085"/>
                </a:moveTo>
                <a:cubicBezTo>
                  <a:pt x="447104" y="544067"/>
                  <a:pt x="444934" y="543522"/>
                  <a:pt x="442978" y="542477"/>
                </a:cubicBezTo>
                <a:lnTo>
                  <a:pt x="282244" y="456306"/>
                </a:lnTo>
                <a:lnTo>
                  <a:pt x="120260" y="539620"/>
                </a:lnTo>
                <a:cubicBezTo>
                  <a:pt x="113679" y="542995"/>
                  <a:pt x="105606" y="540388"/>
                  <a:pt x="102231" y="533798"/>
                </a:cubicBezTo>
                <a:cubicBezTo>
                  <a:pt x="100900" y="531190"/>
                  <a:pt x="100454" y="528217"/>
                  <a:pt x="100972" y="525332"/>
                </a:cubicBezTo>
                <a:lnTo>
                  <a:pt x="133297" y="346024"/>
                </a:lnTo>
                <a:lnTo>
                  <a:pt x="3995" y="217705"/>
                </a:lnTo>
                <a:cubicBezTo>
                  <a:pt x="343" y="214133"/>
                  <a:pt x="-934" y="208793"/>
                  <a:pt x="691" y="203953"/>
                </a:cubicBezTo>
                <a:cubicBezTo>
                  <a:pt x="2352" y="199167"/>
                  <a:pt x="6567" y="195720"/>
                  <a:pt x="11585" y="195023"/>
                </a:cubicBezTo>
                <a:lnTo>
                  <a:pt x="192411" y="170020"/>
                </a:lnTo>
                <a:lnTo>
                  <a:pt x="274475" y="7321"/>
                </a:lnTo>
                <a:cubicBezTo>
                  <a:pt x="276762" y="2821"/>
                  <a:pt x="281387" y="-10"/>
                  <a:pt x="286441" y="-1"/>
                </a:cubicBezTo>
                <a:lnTo>
                  <a:pt x="286441" y="-1"/>
                </a:lnTo>
                <a:cubicBezTo>
                  <a:pt x="291558" y="17"/>
                  <a:pt x="296210" y="2972"/>
                  <a:pt x="298407" y="7589"/>
                </a:cubicBezTo>
                <a:lnTo>
                  <a:pt x="377524" y="171627"/>
                </a:lnTo>
                <a:lnTo>
                  <a:pt x="557636" y="199399"/>
                </a:lnTo>
                <a:cubicBezTo>
                  <a:pt x="564949" y="200506"/>
                  <a:pt x="569986" y="207328"/>
                  <a:pt x="568878" y="214642"/>
                </a:cubicBezTo>
                <a:cubicBezTo>
                  <a:pt x="568441" y="217589"/>
                  <a:pt x="567030" y="220294"/>
                  <a:pt x="564869" y="222348"/>
                </a:cubicBezTo>
                <a:lnTo>
                  <a:pt x="433335" y="348614"/>
                </a:lnTo>
                <a:lnTo>
                  <a:pt x="462713" y="528547"/>
                </a:lnTo>
                <a:cubicBezTo>
                  <a:pt x="463589" y="533583"/>
                  <a:pt x="461463" y="538673"/>
                  <a:pt x="457266" y="541584"/>
                </a:cubicBezTo>
                <a:cubicBezTo>
                  <a:pt x="454953" y="543245"/>
                  <a:pt x="452167" y="544120"/>
                  <a:pt x="449319" y="544085"/>
                </a:cubicBezTo>
                <a:close/>
                <a:moveTo>
                  <a:pt x="282602" y="427999"/>
                </a:moveTo>
                <a:cubicBezTo>
                  <a:pt x="284816" y="427990"/>
                  <a:pt x="286995" y="428544"/>
                  <a:pt x="288941" y="429606"/>
                </a:cubicBezTo>
                <a:lnTo>
                  <a:pt x="431816" y="506312"/>
                </a:lnTo>
                <a:lnTo>
                  <a:pt x="405742" y="346292"/>
                </a:lnTo>
                <a:cubicBezTo>
                  <a:pt x="405081" y="341943"/>
                  <a:pt x="406581" y="337541"/>
                  <a:pt x="409760" y="334505"/>
                </a:cubicBezTo>
                <a:lnTo>
                  <a:pt x="526828" y="222348"/>
                </a:lnTo>
                <a:lnTo>
                  <a:pt x="366630" y="197613"/>
                </a:lnTo>
                <a:cubicBezTo>
                  <a:pt x="362254" y="196997"/>
                  <a:pt x="358495" y="194211"/>
                  <a:pt x="356629" y="190201"/>
                </a:cubicBezTo>
                <a:lnTo>
                  <a:pt x="286173" y="44290"/>
                </a:lnTo>
                <a:lnTo>
                  <a:pt x="213128" y="188951"/>
                </a:lnTo>
                <a:cubicBezTo>
                  <a:pt x="211146" y="192907"/>
                  <a:pt x="207333" y="195613"/>
                  <a:pt x="202948" y="196184"/>
                </a:cubicBezTo>
                <a:lnTo>
                  <a:pt x="42214" y="218151"/>
                </a:lnTo>
                <a:lnTo>
                  <a:pt x="157228" y="332273"/>
                </a:lnTo>
                <a:cubicBezTo>
                  <a:pt x="160408" y="335335"/>
                  <a:pt x="161827" y="339809"/>
                  <a:pt x="160979" y="344149"/>
                </a:cubicBezTo>
                <a:lnTo>
                  <a:pt x="132315" y="503365"/>
                </a:lnTo>
                <a:lnTo>
                  <a:pt x="276440" y="429249"/>
                </a:lnTo>
                <a:cubicBezTo>
                  <a:pt x="278342" y="428258"/>
                  <a:pt x="280459" y="427731"/>
                  <a:pt x="282602" y="4277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508" name="Shape 508"/>
        <p:cNvGrpSpPr/>
        <p:nvPr/>
      </p:nvGrpSpPr>
      <p:grpSpPr>
        <a:xfrm>
          <a:off x="0" y="0"/>
          <a:ext cx="0" cy="0"/>
          <a:chOff x="0" y="0"/>
          <a:chExt cx="0" cy="0"/>
        </a:xfrm>
      </p:grpSpPr>
      <p:sp>
        <p:nvSpPr>
          <p:cNvPr id="509" name="Google Shape;509;p26"/>
          <p:cNvSpPr/>
          <p:nvPr/>
        </p:nvSpPr>
        <p:spPr>
          <a:xfrm rot="10800000">
            <a:off x="12" y="0"/>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26"/>
          <p:cNvSpPr/>
          <p:nvPr/>
        </p:nvSpPr>
        <p:spPr>
          <a:xfrm rot="10800000">
            <a:off x="9450584" y="2834997"/>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11" name="Google Shape;511;p26"/>
          <p:cNvGrpSpPr/>
          <p:nvPr/>
        </p:nvGrpSpPr>
        <p:grpSpPr>
          <a:xfrm rot="10800000">
            <a:off x="266643" y="5249942"/>
            <a:ext cx="439339" cy="1365706"/>
            <a:chOff x="11509980" y="242351"/>
            <a:chExt cx="439339" cy="1365706"/>
          </a:xfrm>
        </p:grpSpPr>
        <p:sp>
          <p:nvSpPr>
            <p:cNvPr id="512" name="Google Shape;512;p26"/>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26"/>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26"/>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26"/>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26"/>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26"/>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26"/>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26"/>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26"/>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26"/>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26"/>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26"/>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26"/>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26"/>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26"/>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26"/>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26"/>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26"/>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26"/>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26"/>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26"/>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26"/>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26"/>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26"/>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6" name="Google Shape;536;p26"/>
          <p:cNvGrpSpPr/>
          <p:nvPr/>
        </p:nvGrpSpPr>
        <p:grpSpPr>
          <a:xfrm rot="10800000">
            <a:off x="11519299" y="287536"/>
            <a:ext cx="439340" cy="1365706"/>
            <a:chOff x="257323" y="5204757"/>
            <a:chExt cx="439340" cy="1365706"/>
          </a:xfrm>
        </p:grpSpPr>
        <p:sp>
          <p:nvSpPr>
            <p:cNvPr id="537" name="Google Shape;537;p26"/>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26"/>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26"/>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26"/>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26"/>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26"/>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26"/>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26"/>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26"/>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26"/>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26"/>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26"/>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26"/>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26"/>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26"/>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26"/>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26"/>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26"/>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26"/>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26"/>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26"/>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26"/>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26"/>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26"/>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61" name="Google Shape;561;p26"/>
          <p:cNvSpPr/>
          <p:nvPr/>
        </p:nvSpPr>
        <p:spPr>
          <a:xfrm rot="10800000">
            <a:off x="11158718" y="6547106"/>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26"/>
          <p:cNvSpPr/>
          <p:nvPr/>
        </p:nvSpPr>
        <p:spPr>
          <a:xfrm rot="10800000">
            <a:off x="11158718" y="6334937"/>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26"/>
          <p:cNvSpPr/>
          <p:nvPr/>
        </p:nvSpPr>
        <p:spPr>
          <a:xfrm rot="10800000">
            <a:off x="472807" y="717537"/>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26"/>
          <p:cNvSpPr/>
          <p:nvPr/>
        </p:nvSpPr>
        <p:spPr>
          <a:xfrm rot="10800000">
            <a:off x="472807" y="5050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26"/>
          <p:cNvSpPr txBox="1"/>
          <p:nvPr>
            <p:ph type="title"/>
          </p:nvPr>
        </p:nvSpPr>
        <p:spPr>
          <a:xfrm>
            <a:off x="415600" y="288567"/>
            <a:ext cx="113607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grpSp>
        <p:nvGrpSpPr>
          <p:cNvPr id="566" name="Google Shape;566;p26"/>
          <p:cNvGrpSpPr/>
          <p:nvPr/>
        </p:nvGrpSpPr>
        <p:grpSpPr>
          <a:xfrm>
            <a:off x="454298" y="1272779"/>
            <a:ext cx="5502367" cy="2469239"/>
            <a:chOff x="6224098" y="1766854"/>
            <a:chExt cx="5502367" cy="2469239"/>
          </a:xfrm>
        </p:grpSpPr>
        <p:sp>
          <p:nvSpPr>
            <p:cNvPr id="567" name="Google Shape;567;p26"/>
            <p:cNvSpPr/>
            <p:nvPr/>
          </p:nvSpPr>
          <p:spPr>
            <a:xfrm>
              <a:off x="6289865" y="1840593"/>
              <a:ext cx="5436600" cy="23955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26"/>
            <p:cNvSpPr/>
            <p:nvPr/>
          </p:nvSpPr>
          <p:spPr>
            <a:xfrm>
              <a:off x="6224098" y="1766854"/>
              <a:ext cx="5436600" cy="23955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9" name="Google Shape;569;p26"/>
            <p:cNvSpPr/>
            <p:nvPr/>
          </p:nvSpPr>
          <p:spPr>
            <a:xfrm rot="10800000">
              <a:off x="6882339" y="1998736"/>
              <a:ext cx="1056000" cy="60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26"/>
            <p:cNvSpPr/>
            <p:nvPr/>
          </p:nvSpPr>
          <p:spPr>
            <a:xfrm>
              <a:off x="6882207" y="2118884"/>
              <a:ext cx="744000" cy="38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26"/>
            <p:cNvSpPr/>
            <p:nvPr/>
          </p:nvSpPr>
          <p:spPr>
            <a:xfrm>
              <a:off x="6367152" y="1882614"/>
              <a:ext cx="430038" cy="43003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26"/>
            <p:cNvSpPr/>
            <p:nvPr/>
          </p:nvSpPr>
          <p:spPr>
            <a:xfrm>
              <a:off x="6512439" y="1929192"/>
              <a:ext cx="139293" cy="139293"/>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26"/>
            <p:cNvSpPr/>
            <p:nvPr/>
          </p:nvSpPr>
          <p:spPr>
            <a:xfrm>
              <a:off x="6461437" y="2097287"/>
              <a:ext cx="241418" cy="21501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4" name="Google Shape;574;p26"/>
            <p:cNvGrpSpPr/>
            <p:nvPr/>
          </p:nvGrpSpPr>
          <p:grpSpPr>
            <a:xfrm>
              <a:off x="7151940" y="3778081"/>
              <a:ext cx="3581055" cy="271985"/>
              <a:chOff x="1351481" y="5695915"/>
              <a:chExt cx="5088170" cy="386452"/>
            </a:xfrm>
          </p:grpSpPr>
          <p:sp>
            <p:nvSpPr>
              <p:cNvPr id="575" name="Google Shape;575;p26"/>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6" name="Google Shape;576;p26"/>
              <p:cNvGrpSpPr/>
              <p:nvPr/>
            </p:nvGrpSpPr>
            <p:grpSpPr>
              <a:xfrm>
                <a:off x="3003318" y="5732448"/>
                <a:ext cx="464333" cy="313398"/>
                <a:chOff x="4522036" y="7458929"/>
                <a:chExt cx="771703" cy="520767"/>
              </a:xfrm>
            </p:grpSpPr>
            <p:sp>
              <p:nvSpPr>
                <p:cNvPr id="577" name="Google Shape;577;p26"/>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26"/>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26"/>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26"/>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1" name="Google Shape;581;p26"/>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82" name="Google Shape;582;p26"/>
              <p:cNvGrpSpPr/>
              <p:nvPr/>
            </p:nvGrpSpPr>
            <p:grpSpPr>
              <a:xfrm>
                <a:off x="6059297" y="5695915"/>
                <a:ext cx="380354" cy="386452"/>
                <a:chOff x="10064117" y="7392669"/>
                <a:chExt cx="632132" cy="642160"/>
              </a:xfrm>
            </p:grpSpPr>
            <p:sp>
              <p:nvSpPr>
                <p:cNvPr id="583" name="Google Shape;583;p26"/>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26"/>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26"/>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86" name="Google Shape;586;p26"/>
              <p:cNvGrpSpPr/>
              <p:nvPr/>
            </p:nvGrpSpPr>
            <p:grpSpPr>
              <a:xfrm>
                <a:off x="2118237" y="5776170"/>
                <a:ext cx="510436" cy="225935"/>
                <a:chOff x="2808633" y="7557940"/>
                <a:chExt cx="848324" cy="375431"/>
              </a:xfrm>
            </p:grpSpPr>
            <p:sp>
              <p:nvSpPr>
                <p:cNvPr id="587" name="Google Shape;587;p26"/>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26"/>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26"/>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90" name="Google Shape;590;p26"/>
              <p:cNvGrpSpPr/>
              <p:nvPr/>
            </p:nvGrpSpPr>
            <p:grpSpPr>
              <a:xfrm>
                <a:off x="3842299" y="5775823"/>
                <a:ext cx="349063" cy="226629"/>
                <a:chOff x="5815767" y="7550509"/>
                <a:chExt cx="580129" cy="376585"/>
              </a:xfrm>
            </p:grpSpPr>
            <p:sp>
              <p:nvSpPr>
                <p:cNvPr id="591" name="Google Shape;591;p26"/>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26"/>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93" name="Google Shape;593;p26"/>
              <p:cNvGrpSpPr/>
              <p:nvPr/>
            </p:nvGrpSpPr>
            <p:grpSpPr>
              <a:xfrm>
                <a:off x="5321810" y="5773920"/>
                <a:ext cx="362837" cy="230434"/>
                <a:chOff x="8525636" y="7550463"/>
                <a:chExt cx="603020" cy="382908"/>
              </a:xfrm>
            </p:grpSpPr>
            <p:sp>
              <p:nvSpPr>
                <p:cNvPr id="594" name="Google Shape;594;p26"/>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26"/>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96" name="Google Shape;596;p26"/>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597" name="Google Shape;597;p26"/>
          <p:cNvGrpSpPr/>
          <p:nvPr/>
        </p:nvGrpSpPr>
        <p:grpSpPr>
          <a:xfrm>
            <a:off x="6235323" y="1272779"/>
            <a:ext cx="5502367" cy="2469239"/>
            <a:chOff x="6224098" y="1766854"/>
            <a:chExt cx="5502367" cy="2469239"/>
          </a:xfrm>
        </p:grpSpPr>
        <p:sp>
          <p:nvSpPr>
            <p:cNvPr id="598" name="Google Shape;598;p26"/>
            <p:cNvSpPr/>
            <p:nvPr/>
          </p:nvSpPr>
          <p:spPr>
            <a:xfrm>
              <a:off x="6289865" y="1840593"/>
              <a:ext cx="5436600" cy="23955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26"/>
            <p:cNvSpPr/>
            <p:nvPr/>
          </p:nvSpPr>
          <p:spPr>
            <a:xfrm>
              <a:off x="6224098" y="1766854"/>
              <a:ext cx="5436600" cy="23955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0" name="Google Shape;600;p26"/>
            <p:cNvSpPr/>
            <p:nvPr/>
          </p:nvSpPr>
          <p:spPr>
            <a:xfrm rot="10800000">
              <a:off x="6882339" y="1998736"/>
              <a:ext cx="1056000" cy="60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26"/>
            <p:cNvSpPr/>
            <p:nvPr/>
          </p:nvSpPr>
          <p:spPr>
            <a:xfrm>
              <a:off x="6882207" y="2118884"/>
              <a:ext cx="744000" cy="38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26"/>
            <p:cNvSpPr/>
            <p:nvPr/>
          </p:nvSpPr>
          <p:spPr>
            <a:xfrm>
              <a:off x="6367152" y="1882614"/>
              <a:ext cx="430038" cy="43003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26"/>
            <p:cNvSpPr/>
            <p:nvPr/>
          </p:nvSpPr>
          <p:spPr>
            <a:xfrm>
              <a:off x="6512439" y="1929192"/>
              <a:ext cx="139293" cy="139293"/>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26"/>
            <p:cNvSpPr/>
            <p:nvPr/>
          </p:nvSpPr>
          <p:spPr>
            <a:xfrm>
              <a:off x="6461437" y="2097287"/>
              <a:ext cx="241418" cy="21501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5" name="Google Shape;605;p26"/>
            <p:cNvGrpSpPr/>
            <p:nvPr/>
          </p:nvGrpSpPr>
          <p:grpSpPr>
            <a:xfrm>
              <a:off x="7151940" y="3778081"/>
              <a:ext cx="3581055" cy="271985"/>
              <a:chOff x="1351481" y="5695915"/>
              <a:chExt cx="5088170" cy="386452"/>
            </a:xfrm>
          </p:grpSpPr>
          <p:sp>
            <p:nvSpPr>
              <p:cNvPr id="606" name="Google Shape;606;p26"/>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7" name="Google Shape;607;p26"/>
              <p:cNvGrpSpPr/>
              <p:nvPr/>
            </p:nvGrpSpPr>
            <p:grpSpPr>
              <a:xfrm>
                <a:off x="3003318" y="5732448"/>
                <a:ext cx="464333" cy="313398"/>
                <a:chOff x="4522036" y="7458929"/>
                <a:chExt cx="771703" cy="520767"/>
              </a:xfrm>
            </p:grpSpPr>
            <p:sp>
              <p:nvSpPr>
                <p:cNvPr id="608" name="Google Shape;608;p26"/>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26"/>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26"/>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26"/>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12" name="Google Shape;612;p26"/>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3" name="Google Shape;613;p26"/>
              <p:cNvGrpSpPr/>
              <p:nvPr/>
            </p:nvGrpSpPr>
            <p:grpSpPr>
              <a:xfrm>
                <a:off x="6059297" y="5695915"/>
                <a:ext cx="380354" cy="386452"/>
                <a:chOff x="10064117" y="7392669"/>
                <a:chExt cx="632132" cy="642160"/>
              </a:xfrm>
            </p:grpSpPr>
            <p:sp>
              <p:nvSpPr>
                <p:cNvPr id="614" name="Google Shape;614;p26"/>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26"/>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26"/>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17" name="Google Shape;617;p26"/>
              <p:cNvGrpSpPr/>
              <p:nvPr/>
            </p:nvGrpSpPr>
            <p:grpSpPr>
              <a:xfrm>
                <a:off x="2118237" y="5776170"/>
                <a:ext cx="510436" cy="225935"/>
                <a:chOff x="2808633" y="7557940"/>
                <a:chExt cx="848324" cy="375431"/>
              </a:xfrm>
            </p:grpSpPr>
            <p:sp>
              <p:nvSpPr>
                <p:cNvPr id="618" name="Google Shape;618;p26"/>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26"/>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26"/>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21" name="Google Shape;621;p26"/>
              <p:cNvGrpSpPr/>
              <p:nvPr/>
            </p:nvGrpSpPr>
            <p:grpSpPr>
              <a:xfrm>
                <a:off x="3842299" y="5775823"/>
                <a:ext cx="349063" cy="226629"/>
                <a:chOff x="5815767" y="7550509"/>
                <a:chExt cx="580129" cy="376585"/>
              </a:xfrm>
            </p:grpSpPr>
            <p:sp>
              <p:nvSpPr>
                <p:cNvPr id="622" name="Google Shape;622;p26"/>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26"/>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24" name="Google Shape;624;p26"/>
              <p:cNvGrpSpPr/>
              <p:nvPr/>
            </p:nvGrpSpPr>
            <p:grpSpPr>
              <a:xfrm>
                <a:off x="5321810" y="5773920"/>
                <a:ext cx="362837" cy="230434"/>
                <a:chOff x="8525636" y="7550463"/>
                <a:chExt cx="603020" cy="382908"/>
              </a:xfrm>
            </p:grpSpPr>
            <p:sp>
              <p:nvSpPr>
                <p:cNvPr id="625" name="Google Shape;625;p26"/>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26"/>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7" name="Google Shape;627;p26"/>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28" name="Google Shape;628;p26"/>
          <p:cNvGrpSpPr/>
          <p:nvPr/>
        </p:nvGrpSpPr>
        <p:grpSpPr>
          <a:xfrm>
            <a:off x="454298" y="3931554"/>
            <a:ext cx="5502367" cy="2469239"/>
            <a:chOff x="6224098" y="1766854"/>
            <a:chExt cx="5502367" cy="2469239"/>
          </a:xfrm>
        </p:grpSpPr>
        <p:sp>
          <p:nvSpPr>
            <p:cNvPr id="629" name="Google Shape;629;p26"/>
            <p:cNvSpPr/>
            <p:nvPr/>
          </p:nvSpPr>
          <p:spPr>
            <a:xfrm>
              <a:off x="6289865" y="1840593"/>
              <a:ext cx="5436600" cy="23955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26"/>
            <p:cNvSpPr/>
            <p:nvPr/>
          </p:nvSpPr>
          <p:spPr>
            <a:xfrm>
              <a:off x="6224098" y="1766854"/>
              <a:ext cx="5436600" cy="23955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1" name="Google Shape;631;p26"/>
            <p:cNvSpPr/>
            <p:nvPr/>
          </p:nvSpPr>
          <p:spPr>
            <a:xfrm rot="10800000">
              <a:off x="6882339" y="1998736"/>
              <a:ext cx="1056000" cy="60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26"/>
            <p:cNvSpPr/>
            <p:nvPr/>
          </p:nvSpPr>
          <p:spPr>
            <a:xfrm>
              <a:off x="6882207" y="2118884"/>
              <a:ext cx="744000" cy="38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26"/>
            <p:cNvSpPr/>
            <p:nvPr/>
          </p:nvSpPr>
          <p:spPr>
            <a:xfrm>
              <a:off x="6367152" y="1882614"/>
              <a:ext cx="430038" cy="43003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26"/>
            <p:cNvSpPr/>
            <p:nvPr/>
          </p:nvSpPr>
          <p:spPr>
            <a:xfrm>
              <a:off x="6512439" y="1929192"/>
              <a:ext cx="139293" cy="139293"/>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26"/>
            <p:cNvSpPr/>
            <p:nvPr/>
          </p:nvSpPr>
          <p:spPr>
            <a:xfrm>
              <a:off x="6461437" y="2097287"/>
              <a:ext cx="241418" cy="21501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36" name="Google Shape;636;p26"/>
            <p:cNvGrpSpPr/>
            <p:nvPr/>
          </p:nvGrpSpPr>
          <p:grpSpPr>
            <a:xfrm>
              <a:off x="7151940" y="3778081"/>
              <a:ext cx="3581055" cy="271985"/>
              <a:chOff x="1351481" y="5695915"/>
              <a:chExt cx="5088170" cy="386452"/>
            </a:xfrm>
          </p:grpSpPr>
          <p:sp>
            <p:nvSpPr>
              <p:cNvPr id="637" name="Google Shape;637;p26"/>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38" name="Google Shape;638;p26"/>
              <p:cNvGrpSpPr/>
              <p:nvPr/>
            </p:nvGrpSpPr>
            <p:grpSpPr>
              <a:xfrm>
                <a:off x="3003318" y="5732448"/>
                <a:ext cx="464333" cy="313398"/>
                <a:chOff x="4522036" y="7458929"/>
                <a:chExt cx="771703" cy="520767"/>
              </a:xfrm>
            </p:grpSpPr>
            <p:sp>
              <p:nvSpPr>
                <p:cNvPr id="639" name="Google Shape;639;p26"/>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26"/>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26"/>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26"/>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43" name="Google Shape;643;p26"/>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44" name="Google Shape;644;p26"/>
              <p:cNvGrpSpPr/>
              <p:nvPr/>
            </p:nvGrpSpPr>
            <p:grpSpPr>
              <a:xfrm>
                <a:off x="6059297" y="5695915"/>
                <a:ext cx="380354" cy="386452"/>
                <a:chOff x="10064117" y="7392669"/>
                <a:chExt cx="632132" cy="642160"/>
              </a:xfrm>
            </p:grpSpPr>
            <p:sp>
              <p:nvSpPr>
                <p:cNvPr id="645" name="Google Shape;645;p26"/>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26"/>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26"/>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8" name="Google Shape;648;p26"/>
              <p:cNvGrpSpPr/>
              <p:nvPr/>
            </p:nvGrpSpPr>
            <p:grpSpPr>
              <a:xfrm>
                <a:off x="2118237" y="5776170"/>
                <a:ext cx="510436" cy="225935"/>
                <a:chOff x="2808633" y="7557940"/>
                <a:chExt cx="848324" cy="375431"/>
              </a:xfrm>
            </p:grpSpPr>
            <p:sp>
              <p:nvSpPr>
                <p:cNvPr id="649" name="Google Shape;649;p26"/>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26"/>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26"/>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2" name="Google Shape;652;p26"/>
              <p:cNvGrpSpPr/>
              <p:nvPr/>
            </p:nvGrpSpPr>
            <p:grpSpPr>
              <a:xfrm>
                <a:off x="3842299" y="5775823"/>
                <a:ext cx="349063" cy="226629"/>
                <a:chOff x="5815767" y="7550509"/>
                <a:chExt cx="580129" cy="376585"/>
              </a:xfrm>
            </p:grpSpPr>
            <p:sp>
              <p:nvSpPr>
                <p:cNvPr id="653" name="Google Shape;653;p26"/>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26"/>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55" name="Google Shape;655;p26"/>
              <p:cNvGrpSpPr/>
              <p:nvPr/>
            </p:nvGrpSpPr>
            <p:grpSpPr>
              <a:xfrm>
                <a:off x="5321810" y="5773920"/>
                <a:ext cx="362837" cy="230434"/>
                <a:chOff x="8525636" y="7550463"/>
                <a:chExt cx="603020" cy="382908"/>
              </a:xfrm>
            </p:grpSpPr>
            <p:sp>
              <p:nvSpPr>
                <p:cNvPr id="656" name="Google Shape;656;p26"/>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26"/>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8" name="Google Shape;658;p26"/>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59" name="Google Shape;659;p26"/>
          <p:cNvGrpSpPr/>
          <p:nvPr/>
        </p:nvGrpSpPr>
        <p:grpSpPr>
          <a:xfrm>
            <a:off x="6235323" y="3931554"/>
            <a:ext cx="5502367" cy="2469239"/>
            <a:chOff x="6224098" y="1766854"/>
            <a:chExt cx="5502367" cy="2469239"/>
          </a:xfrm>
        </p:grpSpPr>
        <p:sp>
          <p:nvSpPr>
            <p:cNvPr id="660" name="Google Shape;660;p26"/>
            <p:cNvSpPr/>
            <p:nvPr/>
          </p:nvSpPr>
          <p:spPr>
            <a:xfrm>
              <a:off x="6289865" y="1840593"/>
              <a:ext cx="5436600" cy="23955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26"/>
            <p:cNvSpPr/>
            <p:nvPr/>
          </p:nvSpPr>
          <p:spPr>
            <a:xfrm>
              <a:off x="6224098" y="1766854"/>
              <a:ext cx="5436600" cy="23955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2" name="Google Shape;662;p26"/>
            <p:cNvSpPr/>
            <p:nvPr/>
          </p:nvSpPr>
          <p:spPr>
            <a:xfrm rot="10800000">
              <a:off x="6882339" y="1998736"/>
              <a:ext cx="1056000" cy="60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26"/>
            <p:cNvSpPr/>
            <p:nvPr/>
          </p:nvSpPr>
          <p:spPr>
            <a:xfrm>
              <a:off x="6882207" y="2118884"/>
              <a:ext cx="744000" cy="384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26"/>
            <p:cNvSpPr/>
            <p:nvPr/>
          </p:nvSpPr>
          <p:spPr>
            <a:xfrm>
              <a:off x="6367152" y="1882614"/>
              <a:ext cx="430038" cy="43003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26"/>
            <p:cNvSpPr/>
            <p:nvPr/>
          </p:nvSpPr>
          <p:spPr>
            <a:xfrm>
              <a:off x="6512439" y="1929192"/>
              <a:ext cx="139293" cy="139293"/>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26"/>
            <p:cNvSpPr/>
            <p:nvPr/>
          </p:nvSpPr>
          <p:spPr>
            <a:xfrm>
              <a:off x="6461437" y="2097287"/>
              <a:ext cx="241418" cy="21501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67" name="Google Shape;667;p26"/>
            <p:cNvGrpSpPr/>
            <p:nvPr/>
          </p:nvGrpSpPr>
          <p:grpSpPr>
            <a:xfrm>
              <a:off x="7151940" y="3778081"/>
              <a:ext cx="3581055" cy="271985"/>
              <a:chOff x="1351481" y="5695915"/>
              <a:chExt cx="5088170" cy="386452"/>
            </a:xfrm>
          </p:grpSpPr>
          <p:sp>
            <p:nvSpPr>
              <p:cNvPr id="668" name="Google Shape;668;p26"/>
              <p:cNvSpPr/>
              <p:nvPr/>
            </p:nvSpPr>
            <p:spPr>
              <a:xfrm>
                <a:off x="1351481" y="5701774"/>
                <a:ext cx="392270" cy="374828"/>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69" name="Google Shape;669;p26"/>
              <p:cNvGrpSpPr/>
              <p:nvPr/>
            </p:nvGrpSpPr>
            <p:grpSpPr>
              <a:xfrm>
                <a:off x="3003318" y="5732448"/>
                <a:ext cx="464333" cy="313398"/>
                <a:chOff x="4522036" y="7458929"/>
                <a:chExt cx="771703" cy="520767"/>
              </a:xfrm>
            </p:grpSpPr>
            <p:sp>
              <p:nvSpPr>
                <p:cNvPr id="670" name="Google Shape;670;p26"/>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26"/>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26"/>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26"/>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4" name="Google Shape;674;p26"/>
              <p:cNvSpPr/>
              <p:nvPr/>
            </p:nvSpPr>
            <p:spPr>
              <a:xfrm>
                <a:off x="4566010" y="5706409"/>
                <a:ext cx="381312" cy="365558"/>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75" name="Google Shape;675;p26"/>
              <p:cNvGrpSpPr/>
              <p:nvPr/>
            </p:nvGrpSpPr>
            <p:grpSpPr>
              <a:xfrm>
                <a:off x="6059297" y="5695915"/>
                <a:ext cx="380354" cy="386452"/>
                <a:chOff x="10064117" y="7392669"/>
                <a:chExt cx="632132" cy="642160"/>
              </a:xfrm>
            </p:grpSpPr>
            <p:sp>
              <p:nvSpPr>
                <p:cNvPr id="676" name="Google Shape;676;p26"/>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26"/>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26"/>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79" name="Google Shape;679;p26"/>
              <p:cNvGrpSpPr/>
              <p:nvPr/>
            </p:nvGrpSpPr>
            <p:grpSpPr>
              <a:xfrm>
                <a:off x="2118237" y="5776170"/>
                <a:ext cx="510436" cy="225935"/>
                <a:chOff x="2808633" y="7557940"/>
                <a:chExt cx="848324" cy="375431"/>
              </a:xfrm>
            </p:grpSpPr>
            <p:sp>
              <p:nvSpPr>
                <p:cNvPr id="680" name="Google Shape;680;p26"/>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26"/>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26"/>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83" name="Google Shape;683;p26"/>
              <p:cNvGrpSpPr/>
              <p:nvPr/>
            </p:nvGrpSpPr>
            <p:grpSpPr>
              <a:xfrm>
                <a:off x="3842299" y="5775823"/>
                <a:ext cx="349063" cy="226629"/>
                <a:chOff x="5815767" y="7550509"/>
                <a:chExt cx="580129" cy="376585"/>
              </a:xfrm>
            </p:grpSpPr>
            <p:sp>
              <p:nvSpPr>
                <p:cNvPr id="684" name="Google Shape;684;p26"/>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26"/>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86" name="Google Shape;686;p26"/>
              <p:cNvGrpSpPr/>
              <p:nvPr/>
            </p:nvGrpSpPr>
            <p:grpSpPr>
              <a:xfrm>
                <a:off x="5321810" y="5773920"/>
                <a:ext cx="362837" cy="230434"/>
                <a:chOff x="8525636" y="7550463"/>
                <a:chExt cx="603020" cy="382908"/>
              </a:xfrm>
            </p:grpSpPr>
            <p:sp>
              <p:nvSpPr>
                <p:cNvPr id="687" name="Google Shape;687;p26"/>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26"/>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9" name="Google Shape;689;p26"/>
              <p:cNvSpPr/>
              <p:nvPr/>
            </p:nvSpPr>
            <p:spPr>
              <a:xfrm>
                <a:off x="4565669" y="5711861"/>
                <a:ext cx="373696" cy="354901"/>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90" name="Google Shape;690;p26"/>
          <p:cNvSpPr txBox="1"/>
          <p:nvPr>
            <p:ph idx="1" type="subTitle"/>
          </p:nvPr>
        </p:nvSpPr>
        <p:spPr>
          <a:xfrm>
            <a:off x="701604" y="1942400"/>
            <a:ext cx="50295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91" name="Google Shape;691;p26"/>
          <p:cNvSpPr txBox="1"/>
          <p:nvPr>
            <p:ph idx="2" type="body"/>
          </p:nvPr>
        </p:nvSpPr>
        <p:spPr>
          <a:xfrm>
            <a:off x="701600" y="2380350"/>
            <a:ext cx="5029500" cy="9252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692" name="Google Shape;692;p26"/>
          <p:cNvSpPr txBox="1"/>
          <p:nvPr>
            <p:ph idx="3" type="subTitle"/>
          </p:nvPr>
        </p:nvSpPr>
        <p:spPr>
          <a:xfrm>
            <a:off x="712804" y="4477875"/>
            <a:ext cx="50184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93" name="Google Shape;693;p26"/>
          <p:cNvSpPr txBox="1"/>
          <p:nvPr>
            <p:ph idx="4" type="body"/>
          </p:nvPr>
        </p:nvSpPr>
        <p:spPr>
          <a:xfrm>
            <a:off x="712800" y="4904396"/>
            <a:ext cx="5018400" cy="9234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694" name="Google Shape;694;p26"/>
          <p:cNvSpPr txBox="1"/>
          <p:nvPr>
            <p:ph idx="5" type="subTitle"/>
          </p:nvPr>
        </p:nvSpPr>
        <p:spPr>
          <a:xfrm>
            <a:off x="6471717" y="1942400"/>
            <a:ext cx="50295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95" name="Google Shape;695;p26"/>
          <p:cNvSpPr txBox="1"/>
          <p:nvPr>
            <p:ph idx="6" type="body"/>
          </p:nvPr>
        </p:nvSpPr>
        <p:spPr>
          <a:xfrm>
            <a:off x="6471713" y="2380350"/>
            <a:ext cx="5029500" cy="9252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696" name="Google Shape;696;p26"/>
          <p:cNvSpPr txBox="1"/>
          <p:nvPr>
            <p:ph idx="7" type="subTitle"/>
          </p:nvPr>
        </p:nvSpPr>
        <p:spPr>
          <a:xfrm>
            <a:off x="6482917" y="4477875"/>
            <a:ext cx="50184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97" name="Google Shape;697;p26"/>
          <p:cNvSpPr txBox="1"/>
          <p:nvPr>
            <p:ph idx="8" type="body"/>
          </p:nvPr>
        </p:nvSpPr>
        <p:spPr>
          <a:xfrm>
            <a:off x="6482913" y="4904396"/>
            <a:ext cx="5018400" cy="9234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698" name="Shape 698"/>
        <p:cNvGrpSpPr/>
        <p:nvPr/>
      </p:nvGrpSpPr>
      <p:grpSpPr>
        <a:xfrm>
          <a:off x="0" y="0"/>
          <a:ext cx="0" cy="0"/>
          <a:chOff x="0" y="0"/>
          <a:chExt cx="0" cy="0"/>
        </a:xfrm>
      </p:grpSpPr>
      <p:sp>
        <p:nvSpPr>
          <p:cNvPr id="699" name="Google Shape;699;p27"/>
          <p:cNvSpPr/>
          <p:nvPr/>
        </p:nvSpPr>
        <p:spPr>
          <a:xfrm flipH="1">
            <a:off x="23962"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27"/>
          <p:cNvSpPr/>
          <p:nvPr/>
        </p:nvSpPr>
        <p:spPr>
          <a:xfrm flipH="1">
            <a:off x="9450584"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1" name="Google Shape;701;p27"/>
          <p:cNvGrpSpPr/>
          <p:nvPr/>
        </p:nvGrpSpPr>
        <p:grpSpPr>
          <a:xfrm flipH="1">
            <a:off x="266643" y="242351"/>
            <a:ext cx="439339" cy="1365706"/>
            <a:chOff x="11509980" y="242351"/>
            <a:chExt cx="439339" cy="1365706"/>
          </a:xfrm>
        </p:grpSpPr>
        <p:sp>
          <p:nvSpPr>
            <p:cNvPr id="702" name="Google Shape;702;p27"/>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27"/>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27"/>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27"/>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27"/>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27"/>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27"/>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27"/>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27"/>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27"/>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27"/>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27"/>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27"/>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27"/>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27"/>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27"/>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27"/>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27"/>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27"/>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27"/>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27"/>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27"/>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27"/>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27"/>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26" name="Google Shape;726;p27"/>
          <p:cNvGrpSpPr/>
          <p:nvPr/>
        </p:nvGrpSpPr>
        <p:grpSpPr>
          <a:xfrm flipH="1">
            <a:off x="11519299" y="5204757"/>
            <a:ext cx="439340" cy="1365706"/>
            <a:chOff x="257323" y="5204757"/>
            <a:chExt cx="439340" cy="1365706"/>
          </a:xfrm>
        </p:grpSpPr>
        <p:sp>
          <p:nvSpPr>
            <p:cNvPr id="727" name="Google Shape;727;p27"/>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27"/>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27"/>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27"/>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27"/>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27"/>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27"/>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27"/>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27"/>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27"/>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27"/>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27"/>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27"/>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27"/>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27"/>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27"/>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27"/>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27"/>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27"/>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27"/>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27"/>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27"/>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27"/>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27"/>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1" name="Google Shape;751;p27"/>
          <p:cNvSpPr/>
          <p:nvPr/>
        </p:nvSpPr>
        <p:spPr>
          <a:xfrm flipH="1">
            <a:off x="11158718"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27"/>
          <p:cNvSpPr/>
          <p:nvPr/>
        </p:nvSpPr>
        <p:spPr>
          <a:xfrm flipH="1">
            <a:off x="11158718"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27"/>
          <p:cNvSpPr/>
          <p:nvPr/>
        </p:nvSpPr>
        <p:spPr>
          <a:xfrm flipH="1">
            <a:off x="472807"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27"/>
          <p:cNvSpPr/>
          <p:nvPr/>
        </p:nvSpPr>
        <p:spPr>
          <a:xfrm flipH="1">
            <a:off x="472807"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27"/>
          <p:cNvSpPr txBox="1"/>
          <p:nvPr>
            <p:ph type="title"/>
          </p:nvPr>
        </p:nvSpPr>
        <p:spPr>
          <a:xfrm>
            <a:off x="5978200" y="974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56" name="Google Shape;756;p27"/>
          <p:cNvSpPr txBox="1"/>
          <p:nvPr>
            <p:ph idx="1" type="body"/>
          </p:nvPr>
        </p:nvSpPr>
        <p:spPr>
          <a:xfrm>
            <a:off x="5978300" y="2508425"/>
            <a:ext cx="5581500" cy="3106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757" name="Shape 757"/>
        <p:cNvGrpSpPr/>
        <p:nvPr/>
      </p:nvGrpSpPr>
      <p:grpSpPr>
        <a:xfrm>
          <a:off x="0" y="0"/>
          <a:ext cx="0" cy="0"/>
          <a:chOff x="0" y="0"/>
          <a:chExt cx="0" cy="0"/>
        </a:xfrm>
      </p:grpSpPr>
      <p:sp>
        <p:nvSpPr>
          <p:cNvPr id="758" name="Google Shape;758;p28"/>
          <p:cNvSpPr/>
          <p:nvPr/>
        </p:nvSpPr>
        <p:spPr>
          <a:xfrm flipH="1">
            <a:off x="7"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28"/>
          <p:cNvSpPr/>
          <p:nvPr/>
        </p:nvSpPr>
        <p:spPr>
          <a:xfrm flipH="1">
            <a:off x="9426628"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28"/>
          <p:cNvSpPr/>
          <p:nvPr/>
        </p:nvSpPr>
        <p:spPr>
          <a:xfrm flipH="1">
            <a:off x="1513648" y="1134219"/>
            <a:ext cx="9063600" cy="4891800"/>
          </a:xfrm>
          <a:prstGeom prst="roundRect">
            <a:avLst>
              <a:gd fmla="val 3855"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28"/>
          <p:cNvSpPr/>
          <p:nvPr/>
        </p:nvSpPr>
        <p:spPr>
          <a:xfrm flipH="1">
            <a:off x="1647951" y="983636"/>
            <a:ext cx="9063600" cy="4891800"/>
          </a:xfrm>
          <a:prstGeom prst="roundRect">
            <a:avLst>
              <a:gd fmla="val 3855"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2" name="Google Shape;762;p28"/>
          <p:cNvSpPr/>
          <p:nvPr/>
        </p:nvSpPr>
        <p:spPr>
          <a:xfrm flipH="1">
            <a:off x="10525475" y="203082"/>
            <a:ext cx="1414984" cy="180948"/>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28"/>
          <p:cNvSpPr/>
          <p:nvPr/>
        </p:nvSpPr>
        <p:spPr>
          <a:xfrm flipH="1">
            <a:off x="10525475" y="464832"/>
            <a:ext cx="1414984" cy="180258"/>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28"/>
          <p:cNvSpPr/>
          <p:nvPr/>
        </p:nvSpPr>
        <p:spPr>
          <a:xfrm flipH="1">
            <a:off x="448852" y="6047184"/>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28"/>
          <p:cNvSpPr/>
          <p:nvPr/>
        </p:nvSpPr>
        <p:spPr>
          <a:xfrm flipH="1">
            <a:off x="448852" y="6259710"/>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66" name="Google Shape;766;p28"/>
          <p:cNvGrpSpPr/>
          <p:nvPr/>
        </p:nvGrpSpPr>
        <p:grpSpPr>
          <a:xfrm flipH="1">
            <a:off x="242688" y="242351"/>
            <a:ext cx="439339" cy="1365706"/>
            <a:chOff x="11509980" y="242351"/>
            <a:chExt cx="439339" cy="1365706"/>
          </a:xfrm>
        </p:grpSpPr>
        <p:sp>
          <p:nvSpPr>
            <p:cNvPr id="767" name="Google Shape;767;p28"/>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28"/>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28"/>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28"/>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28"/>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28"/>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28"/>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28"/>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28"/>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28"/>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28"/>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28"/>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28"/>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28"/>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28"/>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28"/>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28"/>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28"/>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28"/>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28"/>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28"/>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28"/>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28"/>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28"/>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91" name="Google Shape;791;p28"/>
          <p:cNvGrpSpPr/>
          <p:nvPr/>
        </p:nvGrpSpPr>
        <p:grpSpPr>
          <a:xfrm flipH="1" rot="-5400000">
            <a:off x="7965335" y="5725753"/>
            <a:ext cx="439340" cy="1365706"/>
            <a:chOff x="257323" y="5204757"/>
            <a:chExt cx="439340" cy="1365706"/>
          </a:xfrm>
        </p:grpSpPr>
        <p:sp>
          <p:nvSpPr>
            <p:cNvPr id="792" name="Google Shape;792;p28"/>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28"/>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28"/>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28"/>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28"/>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28"/>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28"/>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28"/>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28"/>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28"/>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28"/>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28"/>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28"/>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28"/>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28"/>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28"/>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28"/>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28"/>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28"/>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28"/>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28"/>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28"/>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28"/>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28"/>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16" name="Google Shape;816;p28"/>
          <p:cNvGrpSpPr/>
          <p:nvPr/>
        </p:nvGrpSpPr>
        <p:grpSpPr>
          <a:xfrm flipH="1">
            <a:off x="11501113" y="1112626"/>
            <a:ext cx="439339" cy="1365706"/>
            <a:chOff x="11509980" y="242351"/>
            <a:chExt cx="439339" cy="1365706"/>
          </a:xfrm>
        </p:grpSpPr>
        <p:sp>
          <p:nvSpPr>
            <p:cNvPr id="817" name="Google Shape;817;p28"/>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28"/>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28"/>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28"/>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28"/>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28"/>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28"/>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28"/>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28"/>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28"/>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28"/>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28"/>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28"/>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28"/>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28"/>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28"/>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28"/>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28"/>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28"/>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28"/>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28"/>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28"/>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28"/>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28"/>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41" name="Google Shape;841;p28"/>
          <p:cNvGrpSpPr/>
          <p:nvPr/>
        </p:nvGrpSpPr>
        <p:grpSpPr>
          <a:xfrm flipH="1">
            <a:off x="10345684" y="1134230"/>
            <a:ext cx="231476" cy="231457"/>
            <a:chOff x="2205247" y="-492141"/>
            <a:chExt cx="196183" cy="196183"/>
          </a:xfrm>
        </p:grpSpPr>
        <p:sp>
          <p:nvSpPr>
            <p:cNvPr id="842" name="Google Shape;842;p28"/>
            <p:cNvSpPr/>
            <p:nvPr/>
          </p:nvSpPr>
          <p:spPr>
            <a:xfrm rot="2702936">
              <a:off x="2179152"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8"/>
            <p:cNvSpPr/>
            <p:nvPr/>
          </p:nvSpPr>
          <p:spPr>
            <a:xfrm rot="8102936">
              <a:off x="2179135" y="-408475"/>
              <a:ext cx="248407" cy="28850"/>
            </a:xfrm>
            <a:prstGeom prst="roundRect">
              <a:avLst>
                <a:gd fmla="val 50000"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4" name="Google Shape;844;p28"/>
          <p:cNvSpPr txBox="1"/>
          <p:nvPr>
            <p:ph type="title"/>
          </p:nvPr>
        </p:nvSpPr>
        <p:spPr>
          <a:xfrm>
            <a:off x="2004400" y="1675575"/>
            <a:ext cx="8521200" cy="3658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grpSp>
        <p:nvGrpSpPr>
          <p:cNvPr id="845" name="Google Shape;845;p28"/>
          <p:cNvGrpSpPr/>
          <p:nvPr/>
        </p:nvGrpSpPr>
        <p:grpSpPr>
          <a:xfrm>
            <a:off x="1012018" y="3964135"/>
            <a:ext cx="1131468" cy="1006776"/>
            <a:chOff x="758231" y="2398960"/>
            <a:chExt cx="1131468" cy="1006776"/>
          </a:xfrm>
        </p:grpSpPr>
        <p:sp>
          <p:nvSpPr>
            <p:cNvPr id="846" name="Google Shape;846;p28"/>
            <p:cNvSpPr/>
            <p:nvPr/>
          </p:nvSpPr>
          <p:spPr>
            <a:xfrm>
              <a:off x="816925" y="2456823"/>
              <a:ext cx="1072774" cy="948913"/>
            </a:xfrm>
            <a:custGeom>
              <a:rect b="b" l="l" r="r" t="t"/>
              <a:pathLst>
                <a:path extrusionOk="0" h="948913" w="1072774">
                  <a:moveTo>
                    <a:pt x="1063246" y="264944"/>
                  </a:moveTo>
                  <a:lnTo>
                    <a:pt x="946089" y="422821"/>
                  </a:lnTo>
                  <a:cubicBezTo>
                    <a:pt x="974592" y="683291"/>
                    <a:pt x="786551" y="917552"/>
                    <a:pt x="526090" y="946056"/>
                  </a:cubicBezTo>
                  <a:cubicBezTo>
                    <a:pt x="265620" y="974559"/>
                    <a:pt x="31358" y="786518"/>
                    <a:pt x="2855" y="526057"/>
                  </a:cubicBezTo>
                  <a:cubicBezTo>
                    <a:pt x="-25658" y="265587"/>
                    <a:pt x="162384" y="31325"/>
                    <a:pt x="422854" y="2822"/>
                  </a:cubicBezTo>
                  <a:cubicBezTo>
                    <a:pt x="578632" y="-14234"/>
                    <a:pt x="732776" y="46738"/>
                    <a:pt x="834736" y="165735"/>
                  </a:cubicBezTo>
                  <a:lnTo>
                    <a:pt x="1030206" y="188506"/>
                  </a:lnTo>
                  <a:cubicBezTo>
                    <a:pt x="1056567" y="191533"/>
                    <a:pt x="1075480" y="215357"/>
                    <a:pt x="1072453" y="241718"/>
                  </a:cubicBezTo>
                  <a:cubicBezTo>
                    <a:pt x="1071488" y="250129"/>
                    <a:pt x="1068309" y="258148"/>
                    <a:pt x="1063246" y="2649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28"/>
            <p:cNvSpPr/>
            <p:nvPr/>
          </p:nvSpPr>
          <p:spPr>
            <a:xfrm>
              <a:off x="771686" y="2412458"/>
              <a:ext cx="1073440" cy="949625"/>
            </a:xfrm>
            <a:custGeom>
              <a:rect b="b" l="l" r="r" t="t"/>
              <a:pathLst>
                <a:path extrusionOk="0" h="949625" w="1073440">
                  <a:moveTo>
                    <a:pt x="1063927" y="265018"/>
                  </a:moveTo>
                  <a:lnTo>
                    <a:pt x="946769" y="422806"/>
                  </a:lnTo>
                  <a:cubicBezTo>
                    <a:pt x="975478" y="683446"/>
                    <a:pt x="787464" y="918019"/>
                    <a:pt x="526824" y="946729"/>
                  </a:cubicBezTo>
                  <a:cubicBezTo>
                    <a:pt x="266175" y="975437"/>
                    <a:pt x="31610" y="787423"/>
                    <a:pt x="2892" y="526783"/>
                  </a:cubicBezTo>
                  <a:cubicBezTo>
                    <a:pt x="-25817" y="266134"/>
                    <a:pt x="162198" y="31569"/>
                    <a:pt x="422847" y="2860"/>
                  </a:cubicBezTo>
                  <a:cubicBezTo>
                    <a:pt x="578821" y="-14329"/>
                    <a:pt x="733207" y="46670"/>
                    <a:pt x="835327" y="165809"/>
                  </a:cubicBezTo>
                  <a:lnTo>
                    <a:pt x="1030887" y="188491"/>
                  </a:lnTo>
                  <a:cubicBezTo>
                    <a:pt x="1057292" y="191571"/>
                    <a:pt x="1076196" y="215476"/>
                    <a:pt x="1073106" y="241881"/>
                  </a:cubicBezTo>
                  <a:cubicBezTo>
                    <a:pt x="1072133" y="250266"/>
                    <a:pt x="1068963" y="258241"/>
                    <a:pt x="1063927" y="2650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28"/>
            <p:cNvSpPr/>
            <p:nvPr/>
          </p:nvSpPr>
          <p:spPr>
            <a:xfrm>
              <a:off x="758231" y="2398960"/>
              <a:ext cx="1100043" cy="976193"/>
            </a:xfrm>
            <a:custGeom>
              <a:rect b="b" l="l" r="r" t="t"/>
              <a:pathLst>
                <a:path extrusionOk="0" h="976193" w="1100043">
                  <a:moveTo>
                    <a:pt x="488379" y="976193"/>
                  </a:moveTo>
                  <a:cubicBezTo>
                    <a:pt x="218810" y="976353"/>
                    <a:pt x="157" y="757951"/>
                    <a:pt x="-3" y="488381"/>
                  </a:cubicBezTo>
                  <a:cubicBezTo>
                    <a:pt x="-155" y="218812"/>
                    <a:pt x="218247" y="160"/>
                    <a:pt x="487817" y="-1"/>
                  </a:cubicBezTo>
                  <a:cubicBezTo>
                    <a:pt x="628593" y="-81"/>
                    <a:pt x="762556" y="60623"/>
                    <a:pt x="855300" y="166538"/>
                  </a:cubicBezTo>
                  <a:lnTo>
                    <a:pt x="1045592" y="188683"/>
                  </a:lnTo>
                  <a:cubicBezTo>
                    <a:pt x="1079346" y="192594"/>
                    <a:pt x="1103536" y="223125"/>
                    <a:pt x="1099625" y="256879"/>
                  </a:cubicBezTo>
                  <a:cubicBezTo>
                    <a:pt x="1098384" y="267595"/>
                    <a:pt x="1094348" y="277801"/>
                    <a:pt x="1087918" y="286463"/>
                  </a:cubicBezTo>
                  <a:lnTo>
                    <a:pt x="974065" y="439786"/>
                  </a:lnTo>
                  <a:cubicBezTo>
                    <a:pt x="975663" y="455752"/>
                    <a:pt x="976431" y="471781"/>
                    <a:pt x="976387" y="487828"/>
                  </a:cubicBezTo>
                  <a:cubicBezTo>
                    <a:pt x="976288" y="757361"/>
                    <a:pt x="757913" y="975898"/>
                    <a:pt x="488379" y="976193"/>
                  </a:cubicBezTo>
                  <a:close/>
                  <a:moveTo>
                    <a:pt x="488379" y="26877"/>
                  </a:moveTo>
                  <a:cubicBezTo>
                    <a:pt x="233999" y="27234"/>
                    <a:pt x="28081" y="233742"/>
                    <a:pt x="28438" y="488122"/>
                  </a:cubicBezTo>
                  <a:cubicBezTo>
                    <a:pt x="28795" y="742493"/>
                    <a:pt x="235303" y="948421"/>
                    <a:pt x="489674" y="948064"/>
                  </a:cubicBezTo>
                  <a:cubicBezTo>
                    <a:pt x="744054" y="947707"/>
                    <a:pt x="949982" y="741199"/>
                    <a:pt x="949624" y="486819"/>
                  </a:cubicBezTo>
                  <a:cubicBezTo>
                    <a:pt x="949598" y="470388"/>
                    <a:pt x="948696" y="453975"/>
                    <a:pt x="946919" y="437643"/>
                  </a:cubicBezTo>
                  <a:lnTo>
                    <a:pt x="946294" y="432375"/>
                  </a:lnTo>
                  <a:lnTo>
                    <a:pt x="1066666" y="270122"/>
                  </a:lnTo>
                  <a:cubicBezTo>
                    <a:pt x="1078087" y="254709"/>
                    <a:pt x="1074863" y="232957"/>
                    <a:pt x="1059451" y="221527"/>
                  </a:cubicBezTo>
                  <a:cubicBezTo>
                    <a:pt x="1054575" y="217919"/>
                    <a:pt x="1048842" y="215642"/>
                    <a:pt x="1042824" y="214937"/>
                  </a:cubicBezTo>
                  <a:lnTo>
                    <a:pt x="842084" y="191630"/>
                  </a:lnTo>
                  <a:lnTo>
                    <a:pt x="838691" y="187612"/>
                  </a:lnTo>
                  <a:cubicBezTo>
                    <a:pt x="750966" y="85492"/>
                    <a:pt x="623003" y="26779"/>
                    <a:pt x="488379" y="268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28"/>
            <p:cNvSpPr/>
            <p:nvPr/>
          </p:nvSpPr>
          <p:spPr>
            <a:xfrm>
              <a:off x="948273" y="25947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28"/>
            <p:cNvSpPr/>
            <p:nvPr/>
          </p:nvSpPr>
          <p:spPr>
            <a:xfrm>
              <a:off x="943808" y="25893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851" name="Shape 851"/>
        <p:cNvGrpSpPr/>
        <p:nvPr/>
      </p:nvGrpSpPr>
      <p:grpSpPr>
        <a:xfrm>
          <a:off x="0" y="0"/>
          <a:ext cx="0" cy="0"/>
          <a:chOff x="0" y="0"/>
          <a:chExt cx="0" cy="0"/>
        </a:xfrm>
      </p:grpSpPr>
      <p:sp>
        <p:nvSpPr>
          <p:cNvPr id="852" name="Google Shape;852;p29"/>
          <p:cNvSpPr/>
          <p:nvPr/>
        </p:nvSpPr>
        <p:spPr>
          <a:xfrm flipH="1">
            <a:off x="23962" y="3683138"/>
            <a:ext cx="3155483" cy="3174861"/>
          </a:xfrm>
          <a:custGeom>
            <a:rect b="b" l="l" r="r" t="t"/>
            <a:pathLst>
              <a:path extrusionOk="0" h="3174861" w="3155483">
                <a:moveTo>
                  <a:pt x="3155480" y="12858"/>
                </a:moveTo>
                <a:lnTo>
                  <a:pt x="3155480" y="3174861"/>
                </a:lnTo>
                <a:lnTo>
                  <a:pt x="14909" y="3174861"/>
                </a:lnTo>
                <a:cubicBezTo>
                  <a:pt x="4997" y="3076947"/>
                  <a:pt x="-3" y="2978595"/>
                  <a:pt x="-3" y="2880181"/>
                </a:cubicBezTo>
                <a:cubicBezTo>
                  <a:pt x="-3" y="1289447"/>
                  <a:pt x="1289444" y="0"/>
                  <a:pt x="2880179" y="0"/>
                </a:cubicBezTo>
                <a:cubicBezTo>
                  <a:pt x="2973046" y="-63"/>
                  <a:pt x="3064844" y="4223"/>
                  <a:pt x="3155480" y="1285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29"/>
          <p:cNvSpPr/>
          <p:nvPr/>
        </p:nvSpPr>
        <p:spPr>
          <a:xfrm flipH="1">
            <a:off x="9450584" y="0"/>
            <a:ext cx="2741416" cy="4023002"/>
          </a:xfrm>
          <a:custGeom>
            <a:rect b="b" l="l" r="r" t="t"/>
            <a:pathLst>
              <a:path extrusionOk="0" h="4023002" w="2741416">
                <a:moveTo>
                  <a:pt x="2741411" y="1146035"/>
                </a:moveTo>
                <a:cubicBezTo>
                  <a:pt x="2741411" y="2690246"/>
                  <a:pt x="1526259" y="3950671"/>
                  <a:pt x="-3" y="4023002"/>
                </a:cubicBezTo>
                <a:lnTo>
                  <a:pt x="-3" y="-1"/>
                </a:lnTo>
                <a:lnTo>
                  <a:pt x="2504328" y="-1"/>
                </a:lnTo>
                <a:cubicBezTo>
                  <a:pt x="2661231" y="361674"/>
                  <a:pt x="2741929" y="751795"/>
                  <a:pt x="2741411" y="11460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4" name="Google Shape;854;p29"/>
          <p:cNvGrpSpPr/>
          <p:nvPr/>
        </p:nvGrpSpPr>
        <p:grpSpPr>
          <a:xfrm flipH="1">
            <a:off x="266643" y="242351"/>
            <a:ext cx="439339" cy="1365706"/>
            <a:chOff x="11509980" y="242351"/>
            <a:chExt cx="439339" cy="1365706"/>
          </a:xfrm>
        </p:grpSpPr>
        <p:sp>
          <p:nvSpPr>
            <p:cNvPr id="855" name="Google Shape;855;p29"/>
            <p:cNvSpPr/>
            <p:nvPr/>
          </p:nvSpPr>
          <p:spPr>
            <a:xfrm>
              <a:off x="11509980" y="242351"/>
              <a:ext cx="69472" cy="69472"/>
            </a:xfrm>
            <a:custGeom>
              <a:rect b="b" l="l" r="r" t="t"/>
              <a:pathLst>
                <a:path extrusionOk="0" h="69472" w="69472">
                  <a:moveTo>
                    <a:pt x="69472" y="34736"/>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29"/>
            <p:cNvSpPr/>
            <p:nvPr/>
          </p:nvSpPr>
          <p:spPr>
            <a:xfrm>
              <a:off x="11694914" y="242351"/>
              <a:ext cx="69472" cy="69472"/>
            </a:xfrm>
            <a:custGeom>
              <a:rect b="b" l="l" r="r" t="t"/>
              <a:pathLst>
                <a:path extrusionOk="0" h="69472" w="69472">
                  <a:moveTo>
                    <a:pt x="69473" y="34736"/>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29"/>
            <p:cNvSpPr/>
            <p:nvPr/>
          </p:nvSpPr>
          <p:spPr>
            <a:xfrm>
              <a:off x="11879847" y="242351"/>
              <a:ext cx="69472" cy="69472"/>
            </a:xfrm>
            <a:custGeom>
              <a:rect b="b" l="l" r="r" t="t"/>
              <a:pathLst>
                <a:path extrusionOk="0" h="69472" w="69472">
                  <a:moveTo>
                    <a:pt x="69473" y="34736"/>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29"/>
            <p:cNvSpPr/>
            <p:nvPr/>
          </p:nvSpPr>
          <p:spPr>
            <a:xfrm>
              <a:off x="11509980" y="42755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29"/>
            <p:cNvSpPr/>
            <p:nvPr/>
          </p:nvSpPr>
          <p:spPr>
            <a:xfrm>
              <a:off x="11694914" y="42755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29"/>
            <p:cNvSpPr/>
            <p:nvPr/>
          </p:nvSpPr>
          <p:spPr>
            <a:xfrm>
              <a:off x="11879847" y="42755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29"/>
            <p:cNvSpPr/>
            <p:nvPr/>
          </p:nvSpPr>
          <p:spPr>
            <a:xfrm>
              <a:off x="11509980" y="612665"/>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29"/>
            <p:cNvSpPr/>
            <p:nvPr/>
          </p:nvSpPr>
          <p:spPr>
            <a:xfrm>
              <a:off x="11694914" y="612665"/>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29"/>
            <p:cNvSpPr/>
            <p:nvPr/>
          </p:nvSpPr>
          <p:spPr>
            <a:xfrm>
              <a:off x="11879847" y="612665"/>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29"/>
            <p:cNvSpPr/>
            <p:nvPr/>
          </p:nvSpPr>
          <p:spPr>
            <a:xfrm>
              <a:off x="11509980" y="797867"/>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29"/>
            <p:cNvSpPr/>
            <p:nvPr/>
          </p:nvSpPr>
          <p:spPr>
            <a:xfrm>
              <a:off x="11694914" y="797867"/>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29"/>
            <p:cNvSpPr/>
            <p:nvPr/>
          </p:nvSpPr>
          <p:spPr>
            <a:xfrm>
              <a:off x="11879847" y="797867"/>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29"/>
            <p:cNvSpPr/>
            <p:nvPr/>
          </p:nvSpPr>
          <p:spPr>
            <a:xfrm>
              <a:off x="11509980" y="983069"/>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29"/>
            <p:cNvSpPr/>
            <p:nvPr/>
          </p:nvSpPr>
          <p:spPr>
            <a:xfrm>
              <a:off x="11694914" y="983069"/>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29"/>
            <p:cNvSpPr/>
            <p:nvPr/>
          </p:nvSpPr>
          <p:spPr>
            <a:xfrm>
              <a:off x="11879847" y="983069"/>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29"/>
            <p:cNvSpPr/>
            <p:nvPr/>
          </p:nvSpPr>
          <p:spPr>
            <a:xfrm>
              <a:off x="11509980" y="1168271"/>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29"/>
            <p:cNvSpPr/>
            <p:nvPr/>
          </p:nvSpPr>
          <p:spPr>
            <a:xfrm>
              <a:off x="11694914" y="1168271"/>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29"/>
            <p:cNvSpPr/>
            <p:nvPr/>
          </p:nvSpPr>
          <p:spPr>
            <a:xfrm>
              <a:off x="11879847" y="1168271"/>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29"/>
            <p:cNvSpPr/>
            <p:nvPr/>
          </p:nvSpPr>
          <p:spPr>
            <a:xfrm>
              <a:off x="11509980" y="1353383"/>
              <a:ext cx="69472" cy="69472"/>
            </a:xfrm>
            <a:custGeom>
              <a:rect b="b" l="l" r="r" t="t"/>
              <a:pathLst>
                <a:path extrusionOk="0" h="69472" w="69472">
                  <a:moveTo>
                    <a:pt x="69472" y="34736"/>
                  </a:moveTo>
                  <a:cubicBezTo>
                    <a:pt x="69472" y="53921"/>
                    <a:pt x="53921" y="69473"/>
                    <a:pt x="34736" y="69473"/>
                  </a:cubicBezTo>
                  <a:cubicBezTo>
                    <a:pt x="15551" y="69473"/>
                    <a:pt x="-1" y="53921"/>
                    <a:pt x="-1" y="34736"/>
                  </a:cubicBezTo>
                  <a:cubicBezTo>
                    <a:pt x="-1" y="15552"/>
                    <a:pt x="15551" y="0"/>
                    <a:pt x="34736" y="0"/>
                  </a:cubicBezTo>
                  <a:cubicBezTo>
                    <a:pt x="53921" y="0"/>
                    <a:pt x="69472" y="15552"/>
                    <a:pt x="69472"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29"/>
            <p:cNvSpPr/>
            <p:nvPr/>
          </p:nvSpPr>
          <p:spPr>
            <a:xfrm>
              <a:off x="11694914" y="1353383"/>
              <a:ext cx="69472" cy="69472"/>
            </a:xfrm>
            <a:custGeom>
              <a:rect b="b" l="l" r="r" t="t"/>
              <a:pathLst>
                <a:path extrusionOk="0" h="69472" w="69472">
                  <a:moveTo>
                    <a:pt x="69473" y="34736"/>
                  </a:moveTo>
                  <a:cubicBezTo>
                    <a:pt x="69473" y="53921"/>
                    <a:pt x="53921" y="69473"/>
                    <a:pt x="34737" y="69473"/>
                  </a:cubicBezTo>
                  <a:cubicBezTo>
                    <a:pt x="15552" y="69473"/>
                    <a:pt x="0" y="53921"/>
                    <a:pt x="0" y="34736"/>
                  </a:cubicBezTo>
                  <a:cubicBezTo>
                    <a:pt x="0" y="15552"/>
                    <a:pt x="15552" y="0"/>
                    <a:pt x="34737"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29"/>
            <p:cNvSpPr/>
            <p:nvPr/>
          </p:nvSpPr>
          <p:spPr>
            <a:xfrm>
              <a:off x="11879847" y="1353383"/>
              <a:ext cx="69472" cy="69472"/>
            </a:xfrm>
            <a:custGeom>
              <a:rect b="b" l="l" r="r" t="t"/>
              <a:pathLst>
                <a:path extrusionOk="0" h="69472" w="69472">
                  <a:moveTo>
                    <a:pt x="69473" y="34736"/>
                  </a:moveTo>
                  <a:cubicBezTo>
                    <a:pt x="69473" y="53921"/>
                    <a:pt x="53921" y="69473"/>
                    <a:pt x="34736" y="69473"/>
                  </a:cubicBezTo>
                  <a:cubicBezTo>
                    <a:pt x="15551" y="69473"/>
                    <a:pt x="0" y="53921"/>
                    <a:pt x="0" y="34736"/>
                  </a:cubicBezTo>
                  <a:cubicBezTo>
                    <a:pt x="0" y="15552"/>
                    <a:pt x="15551"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29"/>
            <p:cNvSpPr/>
            <p:nvPr/>
          </p:nvSpPr>
          <p:spPr>
            <a:xfrm>
              <a:off x="11509980" y="1538585"/>
              <a:ext cx="69472" cy="69472"/>
            </a:xfrm>
            <a:custGeom>
              <a:rect b="b" l="l" r="r" t="t"/>
              <a:pathLst>
                <a:path extrusionOk="0" h="69472" w="69472">
                  <a:moveTo>
                    <a:pt x="69472" y="34737"/>
                  </a:moveTo>
                  <a:cubicBezTo>
                    <a:pt x="69472" y="53921"/>
                    <a:pt x="53921" y="69473"/>
                    <a:pt x="34736" y="69473"/>
                  </a:cubicBezTo>
                  <a:cubicBezTo>
                    <a:pt x="15551" y="69473"/>
                    <a:pt x="-1" y="53921"/>
                    <a:pt x="-1" y="34737"/>
                  </a:cubicBezTo>
                  <a:cubicBezTo>
                    <a:pt x="-1" y="15552"/>
                    <a:pt x="15551" y="0"/>
                    <a:pt x="34736" y="0"/>
                  </a:cubicBezTo>
                  <a:cubicBezTo>
                    <a:pt x="53921" y="0"/>
                    <a:pt x="69472" y="15552"/>
                    <a:pt x="69472"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29"/>
            <p:cNvSpPr/>
            <p:nvPr/>
          </p:nvSpPr>
          <p:spPr>
            <a:xfrm>
              <a:off x="11694914" y="1538585"/>
              <a:ext cx="69472" cy="69472"/>
            </a:xfrm>
            <a:custGeom>
              <a:rect b="b" l="l" r="r" t="t"/>
              <a:pathLst>
                <a:path extrusionOk="0" h="69472" w="69472">
                  <a:moveTo>
                    <a:pt x="69473" y="34737"/>
                  </a:moveTo>
                  <a:cubicBezTo>
                    <a:pt x="69473" y="53921"/>
                    <a:pt x="53921" y="69473"/>
                    <a:pt x="34737" y="69473"/>
                  </a:cubicBezTo>
                  <a:cubicBezTo>
                    <a:pt x="15552" y="69473"/>
                    <a:pt x="0" y="53921"/>
                    <a:pt x="0" y="34737"/>
                  </a:cubicBezTo>
                  <a:cubicBezTo>
                    <a:pt x="0" y="15552"/>
                    <a:pt x="15552" y="0"/>
                    <a:pt x="34737"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29"/>
            <p:cNvSpPr/>
            <p:nvPr/>
          </p:nvSpPr>
          <p:spPr>
            <a:xfrm>
              <a:off x="11879847" y="1538585"/>
              <a:ext cx="69472" cy="69472"/>
            </a:xfrm>
            <a:custGeom>
              <a:rect b="b" l="l" r="r" t="t"/>
              <a:pathLst>
                <a:path extrusionOk="0" h="69472" w="69472">
                  <a:moveTo>
                    <a:pt x="69473" y="34737"/>
                  </a:moveTo>
                  <a:cubicBezTo>
                    <a:pt x="69473" y="53921"/>
                    <a:pt x="53921" y="69473"/>
                    <a:pt x="34736" y="69473"/>
                  </a:cubicBezTo>
                  <a:cubicBezTo>
                    <a:pt x="15551" y="69473"/>
                    <a:pt x="0" y="53921"/>
                    <a:pt x="0" y="34737"/>
                  </a:cubicBezTo>
                  <a:cubicBezTo>
                    <a:pt x="0" y="15552"/>
                    <a:pt x="15551"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79" name="Google Shape;879;p29"/>
          <p:cNvGrpSpPr/>
          <p:nvPr/>
        </p:nvGrpSpPr>
        <p:grpSpPr>
          <a:xfrm flipH="1">
            <a:off x="11519299" y="5204757"/>
            <a:ext cx="439340" cy="1365706"/>
            <a:chOff x="257323" y="5204757"/>
            <a:chExt cx="439340" cy="1365706"/>
          </a:xfrm>
        </p:grpSpPr>
        <p:sp>
          <p:nvSpPr>
            <p:cNvPr id="880" name="Google Shape;880;p29"/>
            <p:cNvSpPr/>
            <p:nvPr/>
          </p:nvSpPr>
          <p:spPr>
            <a:xfrm>
              <a:off x="257323"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29"/>
            <p:cNvSpPr/>
            <p:nvPr/>
          </p:nvSpPr>
          <p:spPr>
            <a:xfrm>
              <a:off x="442257"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29"/>
            <p:cNvSpPr/>
            <p:nvPr/>
          </p:nvSpPr>
          <p:spPr>
            <a:xfrm>
              <a:off x="627191" y="520475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29"/>
            <p:cNvSpPr/>
            <p:nvPr/>
          </p:nvSpPr>
          <p:spPr>
            <a:xfrm>
              <a:off x="257323"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29"/>
            <p:cNvSpPr/>
            <p:nvPr/>
          </p:nvSpPr>
          <p:spPr>
            <a:xfrm>
              <a:off x="442257"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29"/>
            <p:cNvSpPr/>
            <p:nvPr/>
          </p:nvSpPr>
          <p:spPr>
            <a:xfrm>
              <a:off x="627191" y="5389870"/>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29"/>
            <p:cNvSpPr/>
            <p:nvPr/>
          </p:nvSpPr>
          <p:spPr>
            <a:xfrm>
              <a:off x="257323"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29"/>
            <p:cNvSpPr/>
            <p:nvPr/>
          </p:nvSpPr>
          <p:spPr>
            <a:xfrm>
              <a:off x="442257"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29"/>
            <p:cNvSpPr/>
            <p:nvPr/>
          </p:nvSpPr>
          <p:spPr>
            <a:xfrm>
              <a:off x="627191" y="557507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29"/>
            <p:cNvSpPr/>
            <p:nvPr/>
          </p:nvSpPr>
          <p:spPr>
            <a:xfrm>
              <a:off x="257323"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29"/>
            <p:cNvSpPr/>
            <p:nvPr/>
          </p:nvSpPr>
          <p:spPr>
            <a:xfrm>
              <a:off x="442257"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29"/>
            <p:cNvSpPr/>
            <p:nvPr/>
          </p:nvSpPr>
          <p:spPr>
            <a:xfrm>
              <a:off x="627191" y="5760273"/>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29"/>
            <p:cNvSpPr/>
            <p:nvPr/>
          </p:nvSpPr>
          <p:spPr>
            <a:xfrm>
              <a:off x="257323"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29"/>
            <p:cNvSpPr/>
            <p:nvPr/>
          </p:nvSpPr>
          <p:spPr>
            <a:xfrm>
              <a:off x="442257"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29"/>
            <p:cNvSpPr/>
            <p:nvPr/>
          </p:nvSpPr>
          <p:spPr>
            <a:xfrm>
              <a:off x="627191" y="5945475"/>
              <a:ext cx="69472" cy="69472"/>
            </a:xfrm>
            <a:custGeom>
              <a:rect b="b" l="l" r="r" t="t"/>
              <a:pathLst>
                <a:path extrusionOk="0" h="69472" w="69472">
                  <a:moveTo>
                    <a:pt x="69473" y="34737"/>
                  </a:moveTo>
                  <a:cubicBezTo>
                    <a:pt x="69473" y="53921"/>
                    <a:pt x="53921" y="69473"/>
                    <a:pt x="34736" y="69473"/>
                  </a:cubicBezTo>
                  <a:cubicBezTo>
                    <a:pt x="15552" y="69473"/>
                    <a:pt x="0" y="53921"/>
                    <a:pt x="0" y="34737"/>
                  </a:cubicBezTo>
                  <a:cubicBezTo>
                    <a:pt x="0" y="15552"/>
                    <a:pt x="15552" y="0"/>
                    <a:pt x="34736" y="0"/>
                  </a:cubicBezTo>
                  <a:cubicBezTo>
                    <a:pt x="53921" y="0"/>
                    <a:pt x="69473" y="15552"/>
                    <a:pt x="69473" y="347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29"/>
            <p:cNvSpPr/>
            <p:nvPr/>
          </p:nvSpPr>
          <p:spPr>
            <a:xfrm>
              <a:off x="257323"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29"/>
            <p:cNvSpPr/>
            <p:nvPr/>
          </p:nvSpPr>
          <p:spPr>
            <a:xfrm>
              <a:off x="442257"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29"/>
            <p:cNvSpPr/>
            <p:nvPr/>
          </p:nvSpPr>
          <p:spPr>
            <a:xfrm>
              <a:off x="627191" y="6130587"/>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29"/>
            <p:cNvSpPr/>
            <p:nvPr/>
          </p:nvSpPr>
          <p:spPr>
            <a:xfrm>
              <a:off x="257323"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29"/>
            <p:cNvSpPr/>
            <p:nvPr/>
          </p:nvSpPr>
          <p:spPr>
            <a:xfrm>
              <a:off x="442257"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29"/>
            <p:cNvSpPr/>
            <p:nvPr/>
          </p:nvSpPr>
          <p:spPr>
            <a:xfrm>
              <a:off x="627191" y="6315789"/>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29"/>
            <p:cNvSpPr/>
            <p:nvPr/>
          </p:nvSpPr>
          <p:spPr>
            <a:xfrm>
              <a:off x="257323"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29"/>
            <p:cNvSpPr/>
            <p:nvPr/>
          </p:nvSpPr>
          <p:spPr>
            <a:xfrm>
              <a:off x="442257"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29"/>
            <p:cNvSpPr/>
            <p:nvPr/>
          </p:nvSpPr>
          <p:spPr>
            <a:xfrm>
              <a:off x="627191" y="6500991"/>
              <a:ext cx="69472" cy="69472"/>
            </a:xfrm>
            <a:custGeom>
              <a:rect b="b" l="l" r="r" t="t"/>
              <a:pathLst>
                <a:path extrusionOk="0" h="69472" w="69472">
                  <a:moveTo>
                    <a:pt x="69473" y="34736"/>
                  </a:moveTo>
                  <a:cubicBezTo>
                    <a:pt x="69473" y="53921"/>
                    <a:pt x="53921" y="69473"/>
                    <a:pt x="34736" y="69473"/>
                  </a:cubicBezTo>
                  <a:cubicBezTo>
                    <a:pt x="15552" y="69473"/>
                    <a:pt x="0" y="53921"/>
                    <a:pt x="0" y="34736"/>
                  </a:cubicBezTo>
                  <a:cubicBezTo>
                    <a:pt x="0" y="15552"/>
                    <a:pt x="15552" y="0"/>
                    <a:pt x="34736" y="0"/>
                  </a:cubicBezTo>
                  <a:cubicBezTo>
                    <a:pt x="53921" y="0"/>
                    <a:pt x="69473" y="15552"/>
                    <a:pt x="69473" y="34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04" name="Google Shape;904;p29"/>
          <p:cNvSpPr/>
          <p:nvPr/>
        </p:nvSpPr>
        <p:spPr>
          <a:xfrm flipH="1">
            <a:off x="11158718" y="217259"/>
            <a:ext cx="732204" cy="93634"/>
          </a:xfrm>
          <a:custGeom>
            <a:rect b="b" l="l" r="r" t="t"/>
            <a:pathLst>
              <a:path extrusionOk="0" h="93634"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216" y="22948"/>
                </a:lnTo>
                <a:lnTo>
                  <a:pt x="145492" y="90635"/>
                </a:lnTo>
                <a:cubicBezTo>
                  <a:pt x="148974" y="94097"/>
                  <a:pt x="154600" y="94097"/>
                  <a:pt x="158083" y="90635"/>
                </a:cubicBezTo>
                <a:lnTo>
                  <a:pt x="223180" y="22948"/>
                </a:lnTo>
                <a:lnTo>
                  <a:pt x="288367" y="90635"/>
                </a:lnTo>
                <a:cubicBezTo>
                  <a:pt x="291840" y="94137"/>
                  <a:pt x="297493" y="94160"/>
                  <a:pt x="300993" y="90687"/>
                </a:cubicBezTo>
                <a:cubicBezTo>
                  <a:pt x="301011" y="90670"/>
                  <a:pt x="301029" y="90652"/>
                  <a:pt x="301047" y="90635"/>
                </a:cubicBezTo>
                <a:lnTo>
                  <a:pt x="366055" y="22948"/>
                </a:lnTo>
                <a:lnTo>
                  <a:pt x="431242" y="90992"/>
                </a:lnTo>
                <a:cubicBezTo>
                  <a:pt x="434715" y="94494"/>
                  <a:pt x="440368" y="94517"/>
                  <a:pt x="443868" y="91044"/>
                </a:cubicBezTo>
                <a:cubicBezTo>
                  <a:pt x="443886" y="91027"/>
                  <a:pt x="443904" y="91009"/>
                  <a:pt x="443922" y="90992"/>
                </a:cubicBezTo>
                <a:lnTo>
                  <a:pt x="509109" y="22948"/>
                </a:lnTo>
                <a:lnTo>
                  <a:pt x="574295" y="90992"/>
                </a:lnTo>
                <a:cubicBezTo>
                  <a:pt x="577778" y="94454"/>
                  <a:pt x="583403" y="94454"/>
                  <a:pt x="586886" y="90992"/>
                </a:cubicBezTo>
                <a:lnTo>
                  <a:pt x="652073" y="22948"/>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811"/>
                </a:lnTo>
                <a:lnTo>
                  <a:pt x="515091" y="2767"/>
                </a:lnTo>
                <a:cubicBezTo>
                  <a:pt x="511609" y="-695"/>
                  <a:pt x="505983" y="-695"/>
                  <a:pt x="502500" y="2767"/>
                </a:cubicBezTo>
                <a:lnTo>
                  <a:pt x="437314" y="7081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29"/>
          <p:cNvSpPr/>
          <p:nvPr/>
        </p:nvSpPr>
        <p:spPr>
          <a:xfrm flipH="1">
            <a:off x="11158718" y="429785"/>
            <a:ext cx="732204" cy="93277"/>
          </a:xfrm>
          <a:custGeom>
            <a:rect b="b" l="l" r="r" t="t"/>
            <a:pathLst>
              <a:path extrusionOk="0" h="93277" w="732204">
                <a:moveTo>
                  <a:pt x="80216" y="-1"/>
                </a:moveTo>
                <a:cubicBezTo>
                  <a:pt x="77816" y="32"/>
                  <a:pt x="75531" y="1030"/>
                  <a:pt x="73876" y="2767"/>
                </a:cubicBezTo>
                <a:lnTo>
                  <a:pt x="2617" y="77419"/>
                </a:lnTo>
                <a:cubicBezTo>
                  <a:pt x="-877" y="81132"/>
                  <a:pt x="-877" y="86922"/>
                  <a:pt x="2617" y="90635"/>
                </a:cubicBezTo>
                <a:cubicBezTo>
                  <a:pt x="6099" y="94097"/>
                  <a:pt x="11725" y="94097"/>
                  <a:pt x="15208" y="90635"/>
                </a:cubicBezTo>
                <a:lnTo>
                  <a:pt x="80394" y="22591"/>
                </a:lnTo>
                <a:lnTo>
                  <a:pt x="145492" y="90635"/>
                </a:lnTo>
                <a:cubicBezTo>
                  <a:pt x="148974" y="94097"/>
                  <a:pt x="154600" y="94097"/>
                  <a:pt x="158083" y="90635"/>
                </a:cubicBezTo>
                <a:lnTo>
                  <a:pt x="223269" y="22591"/>
                </a:lnTo>
                <a:lnTo>
                  <a:pt x="288367" y="90635"/>
                </a:lnTo>
                <a:cubicBezTo>
                  <a:pt x="291840" y="94137"/>
                  <a:pt x="297493" y="94160"/>
                  <a:pt x="300993" y="90687"/>
                </a:cubicBezTo>
                <a:cubicBezTo>
                  <a:pt x="301011" y="90670"/>
                  <a:pt x="301029" y="90652"/>
                  <a:pt x="301047" y="90635"/>
                </a:cubicBezTo>
                <a:lnTo>
                  <a:pt x="366144" y="22591"/>
                </a:lnTo>
                <a:lnTo>
                  <a:pt x="431331" y="90635"/>
                </a:lnTo>
                <a:cubicBezTo>
                  <a:pt x="434805" y="94137"/>
                  <a:pt x="440457" y="94160"/>
                  <a:pt x="443958" y="90687"/>
                </a:cubicBezTo>
                <a:cubicBezTo>
                  <a:pt x="443975" y="90670"/>
                  <a:pt x="443993" y="90652"/>
                  <a:pt x="444011" y="90635"/>
                </a:cubicBezTo>
                <a:lnTo>
                  <a:pt x="509198" y="22591"/>
                </a:lnTo>
                <a:lnTo>
                  <a:pt x="574385" y="90635"/>
                </a:lnTo>
                <a:cubicBezTo>
                  <a:pt x="577867" y="94097"/>
                  <a:pt x="583493" y="94097"/>
                  <a:pt x="586975" y="90635"/>
                </a:cubicBezTo>
                <a:lnTo>
                  <a:pt x="652162" y="22591"/>
                </a:lnTo>
                <a:lnTo>
                  <a:pt x="716992" y="90635"/>
                </a:lnTo>
                <a:cubicBezTo>
                  <a:pt x="720474" y="94097"/>
                  <a:pt x="726100" y="94097"/>
                  <a:pt x="729583" y="90635"/>
                </a:cubicBezTo>
                <a:cubicBezTo>
                  <a:pt x="733074" y="86922"/>
                  <a:pt x="733074" y="81132"/>
                  <a:pt x="729583" y="77419"/>
                </a:cubicBezTo>
                <a:lnTo>
                  <a:pt x="658145" y="2767"/>
                </a:lnTo>
                <a:cubicBezTo>
                  <a:pt x="654662" y="-695"/>
                  <a:pt x="649037" y="-695"/>
                  <a:pt x="645554" y="2767"/>
                </a:cubicBezTo>
                <a:lnTo>
                  <a:pt x="580278" y="70901"/>
                </a:lnTo>
                <a:lnTo>
                  <a:pt x="515091" y="2767"/>
                </a:lnTo>
                <a:cubicBezTo>
                  <a:pt x="511609" y="-695"/>
                  <a:pt x="505983" y="-695"/>
                  <a:pt x="502500" y="2767"/>
                </a:cubicBezTo>
                <a:lnTo>
                  <a:pt x="437314" y="70901"/>
                </a:lnTo>
                <a:lnTo>
                  <a:pt x="372127" y="2767"/>
                </a:lnTo>
                <a:cubicBezTo>
                  <a:pt x="368644" y="-695"/>
                  <a:pt x="363019" y="-695"/>
                  <a:pt x="359536" y="2767"/>
                </a:cubicBezTo>
                <a:lnTo>
                  <a:pt x="294349" y="70811"/>
                </a:lnTo>
                <a:lnTo>
                  <a:pt x="229163" y="2767"/>
                </a:lnTo>
                <a:cubicBezTo>
                  <a:pt x="225680" y="-695"/>
                  <a:pt x="220054" y="-695"/>
                  <a:pt x="216572" y="2767"/>
                </a:cubicBezTo>
                <a:lnTo>
                  <a:pt x="151385" y="70811"/>
                </a:lnTo>
                <a:lnTo>
                  <a:pt x="86556" y="2767"/>
                </a:lnTo>
                <a:cubicBezTo>
                  <a:pt x="84900" y="1030"/>
                  <a:pt x="82615" y="32"/>
                  <a:pt x="80216" y="-1"/>
                </a:cubicBezTo>
                <a:close/>
              </a:path>
            </a:pathLst>
          </a:custGeom>
          <a:solidFill>
            <a:schemeClr val="accent3"/>
          </a:solidFill>
          <a:ln cap="rnd" cmpd="sng" w="158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29"/>
          <p:cNvSpPr/>
          <p:nvPr/>
        </p:nvSpPr>
        <p:spPr>
          <a:xfrm flipH="1">
            <a:off x="10561007" y="6264659"/>
            <a:ext cx="732725" cy="93278"/>
          </a:xfrm>
          <a:custGeom>
            <a:rect b="b" l="l" r="r" t="t"/>
            <a:pathLst>
              <a:path extrusionOk="0" h="93278" w="732725">
                <a:moveTo>
                  <a:pt x="80386" y="-1"/>
                </a:moveTo>
                <a:cubicBezTo>
                  <a:pt x="77976" y="8"/>
                  <a:pt x="75743" y="973"/>
                  <a:pt x="74046" y="2678"/>
                </a:cubicBezTo>
                <a:lnTo>
                  <a:pt x="2609" y="77419"/>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1"/>
                  <a:pt x="301129" y="90654"/>
                  <a:pt x="301129" y="90636"/>
                </a:cubicBezTo>
                <a:lnTo>
                  <a:pt x="366225" y="22502"/>
                </a:lnTo>
                <a:lnTo>
                  <a:pt x="431412" y="90636"/>
                </a:lnTo>
                <a:cubicBezTo>
                  <a:pt x="434895" y="94136"/>
                  <a:pt x="440521" y="94163"/>
                  <a:pt x="444004" y="90689"/>
                </a:cubicBezTo>
                <a:cubicBezTo>
                  <a:pt x="444093" y="90671"/>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19"/>
                </a:cubicBezTo>
                <a:lnTo>
                  <a:pt x="658673" y="2678"/>
                </a:lnTo>
                <a:cubicBezTo>
                  <a:pt x="655191" y="-787"/>
                  <a:pt x="649565" y="-787"/>
                  <a:pt x="646083" y="2678"/>
                </a:cubicBezTo>
                <a:lnTo>
                  <a:pt x="580806" y="70812"/>
                </a:lnTo>
                <a:lnTo>
                  <a:pt x="515620" y="2678"/>
                </a:lnTo>
                <a:cubicBezTo>
                  <a:pt x="512137" y="-787"/>
                  <a:pt x="506511" y="-787"/>
                  <a:pt x="503029" y="2678"/>
                </a:cubicBezTo>
                <a:lnTo>
                  <a:pt x="437842" y="70812"/>
                </a:lnTo>
                <a:lnTo>
                  <a:pt x="372656" y="2678"/>
                </a:lnTo>
                <a:cubicBezTo>
                  <a:pt x="369173" y="-787"/>
                  <a:pt x="363547" y="-787"/>
                  <a:pt x="360064" y="2678"/>
                </a:cubicBezTo>
                <a:lnTo>
                  <a:pt x="294877" y="70812"/>
                </a:lnTo>
                <a:lnTo>
                  <a:pt x="229691" y="2678"/>
                </a:lnTo>
                <a:cubicBezTo>
                  <a:pt x="226208" y="-787"/>
                  <a:pt x="220583" y="-787"/>
                  <a:pt x="217100" y="2678"/>
                </a:cubicBezTo>
                <a:lnTo>
                  <a:pt x="151913" y="70812"/>
                </a:lnTo>
                <a:lnTo>
                  <a:pt x="86816" y="2678"/>
                </a:lnTo>
                <a:cubicBezTo>
                  <a:pt x="85119" y="955"/>
                  <a:pt x="82797" y="-19"/>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29"/>
          <p:cNvSpPr/>
          <p:nvPr/>
        </p:nvSpPr>
        <p:spPr>
          <a:xfrm flipH="1">
            <a:off x="10561007" y="6477185"/>
            <a:ext cx="732725" cy="93279"/>
          </a:xfrm>
          <a:custGeom>
            <a:rect b="b" l="l" r="r" t="t"/>
            <a:pathLst>
              <a:path extrusionOk="0" h="93279" w="732725">
                <a:moveTo>
                  <a:pt x="80386" y="-1"/>
                </a:moveTo>
                <a:cubicBezTo>
                  <a:pt x="77976" y="8"/>
                  <a:pt x="75743" y="973"/>
                  <a:pt x="74046" y="2678"/>
                </a:cubicBezTo>
                <a:lnTo>
                  <a:pt x="2609" y="77420"/>
                </a:lnTo>
                <a:cubicBezTo>
                  <a:pt x="-874" y="81134"/>
                  <a:pt x="-874" y="86921"/>
                  <a:pt x="2609" y="90636"/>
                </a:cubicBezTo>
                <a:cubicBezTo>
                  <a:pt x="6091" y="94100"/>
                  <a:pt x="11717" y="94100"/>
                  <a:pt x="15200" y="90636"/>
                </a:cubicBezTo>
                <a:lnTo>
                  <a:pt x="80386" y="22502"/>
                </a:lnTo>
                <a:lnTo>
                  <a:pt x="145573" y="90636"/>
                </a:lnTo>
                <a:cubicBezTo>
                  <a:pt x="149056" y="94100"/>
                  <a:pt x="154682" y="94100"/>
                  <a:pt x="158164" y="90636"/>
                </a:cubicBezTo>
                <a:lnTo>
                  <a:pt x="223350" y="22502"/>
                </a:lnTo>
                <a:lnTo>
                  <a:pt x="288448" y="90636"/>
                </a:lnTo>
                <a:cubicBezTo>
                  <a:pt x="291931" y="94136"/>
                  <a:pt x="297557" y="94163"/>
                  <a:pt x="301039" y="90689"/>
                </a:cubicBezTo>
                <a:cubicBezTo>
                  <a:pt x="301129" y="90672"/>
                  <a:pt x="301129" y="90654"/>
                  <a:pt x="301129" y="90636"/>
                </a:cubicBezTo>
                <a:lnTo>
                  <a:pt x="366225" y="22502"/>
                </a:lnTo>
                <a:lnTo>
                  <a:pt x="431412" y="90636"/>
                </a:lnTo>
                <a:cubicBezTo>
                  <a:pt x="434895" y="94136"/>
                  <a:pt x="440521" y="94163"/>
                  <a:pt x="444004" y="90689"/>
                </a:cubicBezTo>
                <a:cubicBezTo>
                  <a:pt x="444093" y="90672"/>
                  <a:pt x="444093" y="90654"/>
                  <a:pt x="444093" y="90636"/>
                </a:cubicBezTo>
                <a:lnTo>
                  <a:pt x="509279" y="22502"/>
                </a:lnTo>
                <a:lnTo>
                  <a:pt x="574466" y="90636"/>
                </a:lnTo>
                <a:cubicBezTo>
                  <a:pt x="577949" y="94100"/>
                  <a:pt x="583575" y="94100"/>
                  <a:pt x="587057" y="90636"/>
                </a:cubicBezTo>
                <a:lnTo>
                  <a:pt x="652243" y="22502"/>
                </a:lnTo>
                <a:lnTo>
                  <a:pt x="717520" y="90636"/>
                </a:lnTo>
                <a:cubicBezTo>
                  <a:pt x="721003" y="94100"/>
                  <a:pt x="726628" y="94100"/>
                  <a:pt x="730110" y="90636"/>
                </a:cubicBezTo>
                <a:cubicBezTo>
                  <a:pt x="733593" y="86921"/>
                  <a:pt x="733593" y="81134"/>
                  <a:pt x="730110" y="77420"/>
                </a:cubicBezTo>
                <a:lnTo>
                  <a:pt x="658673" y="2678"/>
                </a:lnTo>
                <a:cubicBezTo>
                  <a:pt x="655191" y="-786"/>
                  <a:pt x="649565" y="-786"/>
                  <a:pt x="646083" y="2678"/>
                </a:cubicBezTo>
                <a:lnTo>
                  <a:pt x="580806" y="70812"/>
                </a:lnTo>
                <a:lnTo>
                  <a:pt x="515620" y="2678"/>
                </a:lnTo>
                <a:cubicBezTo>
                  <a:pt x="512137" y="-786"/>
                  <a:pt x="506511" y="-786"/>
                  <a:pt x="503029" y="2678"/>
                </a:cubicBezTo>
                <a:lnTo>
                  <a:pt x="437842" y="70812"/>
                </a:lnTo>
                <a:lnTo>
                  <a:pt x="372656" y="2678"/>
                </a:lnTo>
                <a:cubicBezTo>
                  <a:pt x="369173" y="-786"/>
                  <a:pt x="363547" y="-786"/>
                  <a:pt x="360064" y="2678"/>
                </a:cubicBezTo>
                <a:lnTo>
                  <a:pt x="294877" y="70812"/>
                </a:lnTo>
                <a:lnTo>
                  <a:pt x="229691" y="2678"/>
                </a:lnTo>
                <a:cubicBezTo>
                  <a:pt x="226208" y="-786"/>
                  <a:pt x="220583" y="-786"/>
                  <a:pt x="217100" y="2678"/>
                </a:cubicBezTo>
                <a:lnTo>
                  <a:pt x="151913" y="70812"/>
                </a:lnTo>
                <a:lnTo>
                  <a:pt x="86816" y="2678"/>
                </a:lnTo>
                <a:cubicBezTo>
                  <a:pt x="85119" y="955"/>
                  <a:pt x="82797" y="-18"/>
                  <a:pt x="80386" y="-1"/>
                </a:cubicBezTo>
                <a:close/>
              </a:path>
            </a:pathLst>
          </a:custGeom>
          <a:solidFill>
            <a:schemeClr val="lt2"/>
          </a:solidFill>
          <a:ln cap="rnd" cmpd="sng" w="158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29"/>
          <p:cNvSpPr txBox="1"/>
          <p:nvPr>
            <p:ph type="title"/>
          </p:nvPr>
        </p:nvSpPr>
        <p:spPr>
          <a:xfrm>
            <a:off x="6716375" y="1501438"/>
            <a:ext cx="4458300" cy="237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p:txBody>
      </p:sp>
      <p:sp>
        <p:nvSpPr>
          <p:cNvPr id="909" name="Google Shape;909;p29"/>
          <p:cNvSpPr txBox="1"/>
          <p:nvPr>
            <p:ph idx="1" type="subTitle"/>
          </p:nvPr>
        </p:nvSpPr>
        <p:spPr>
          <a:xfrm>
            <a:off x="6716375" y="4804213"/>
            <a:ext cx="44583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p:txBody>
      </p:sp>
      <p:grpSp>
        <p:nvGrpSpPr>
          <p:cNvPr id="910" name="Google Shape;910;p29"/>
          <p:cNvGrpSpPr/>
          <p:nvPr/>
        </p:nvGrpSpPr>
        <p:grpSpPr>
          <a:xfrm>
            <a:off x="1554750" y="141050"/>
            <a:ext cx="4950271" cy="6621361"/>
            <a:chOff x="835825" y="118325"/>
            <a:chExt cx="4950271" cy="6621361"/>
          </a:xfrm>
        </p:grpSpPr>
        <p:sp>
          <p:nvSpPr>
            <p:cNvPr id="911" name="Google Shape;911;p29"/>
            <p:cNvSpPr/>
            <p:nvPr/>
          </p:nvSpPr>
          <p:spPr>
            <a:xfrm>
              <a:off x="988796" y="228186"/>
              <a:ext cx="4797300" cy="65115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29"/>
            <p:cNvSpPr/>
            <p:nvPr/>
          </p:nvSpPr>
          <p:spPr>
            <a:xfrm>
              <a:off x="835825" y="118325"/>
              <a:ext cx="4797300" cy="65115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29"/>
            <p:cNvSpPr/>
            <p:nvPr/>
          </p:nvSpPr>
          <p:spPr>
            <a:xfrm>
              <a:off x="1040799" y="1140500"/>
              <a:ext cx="4387200" cy="4387200"/>
            </a:xfrm>
            <a:prstGeom prst="roundRect">
              <a:avLst>
                <a:gd fmla="val 628"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29"/>
            <p:cNvSpPr/>
            <p:nvPr/>
          </p:nvSpPr>
          <p:spPr>
            <a:xfrm>
              <a:off x="1040799" y="1140612"/>
              <a:ext cx="4393936" cy="4393823"/>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29"/>
            <p:cNvSpPr/>
            <p:nvPr/>
          </p:nvSpPr>
          <p:spPr>
            <a:xfrm>
              <a:off x="1041321" y="5747780"/>
              <a:ext cx="352956" cy="290629"/>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29"/>
            <p:cNvSpPr/>
            <p:nvPr/>
          </p:nvSpPr>
          <p:spPr>
            <a:xfrm>
              <a:off x="1475829" y="5733658"/>
              <a:ext cx="318639" cy="319203"/>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29"/>
            <p:cNvSpPr/>
            <p:nvPr/>
          </p:nvSpPr>
          <p:spPr>
            <a:xfrm>
              <a:off x="2005186" y="5737334"/>
              <a:ext cx="195257" cy="311885"/>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29"/>
            <p:cNvSpPr/>
            <p:nvPr/>
          </p:nvSpPr>
          <p:spPr>
            <a:xfrm>
              <a:off x="1865049" y="5737305"/>
              <a:ext cx="332839" cy="134834"/>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29"/>
            <p:cNvSpPr/>
            <p:nvPr/>
          </p:nvSpPr>
          <p:spPr>
            <a:xfrm rot="10800000">
              <a:off x="1078657" y="6183429"/>
              <a:ext cx="1370400" cy="78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29"/>
            <p:cNvSpPr/>
            <p:nvPr/>
          </p:nvSpPr>
          <p:spPr>
            <a:xfrm rot="10800000">
              <a:off x="2605769" y="6183429"/>
              <a:ext cx="390900" cy="78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29"/>
            <p:cNvSpPr/>
            <p:nvPr/>
          </p:nvSpPr>
          <p:spPr>
            <a:xfrm>
              <a:off x="5062851" y="5704886"/>
              <a:ext cx="321752" cy="355122"/>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29"/>
            <p:cNvSpPr/>
            <p:nvPr/>
          </p:nvSpPr>
          <p:spPr>
            <a:xfrm rot="10800000">
              <a:off x="1763820" y="522915"/>
              <a:ext cx="1370400" cy="783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29"/>
            <p:cNvSpPr/>
            <p:nvPr/>
          </p:nvSpPr>
          <p:spPr>
            <a:xfrm>
              <a:off x="1763670" y="678883"/>
              <a:ext cx="966000" cy="50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29"/>
            <p:cNvSpPr/>
            <p:nvPr/>
          </p:nvSpPr>
          <p:spPr>
            <a:xfrm>
              <a:off x="1095279" y="372264"/>
              <a:ext cx="558275" cy="558275"/>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29"/>
            <p:cNvSpPr/>
            <p:nvPr/>
          </p:nvSpPr>
          <p:spPr>
            <a:xfrm>
              <a:off x="1283820" y="432710"/>
              <a:ext cx="180830" cy="180830"/>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29"/>
            <p:cNvSpPr/>
            <p:nvPr/>
          </p:nvSpPr>
          <p:spPr>
            <a:xfrm>
              <a:off x="1217634" y="650855"/>
              <a:ext cx="313409" cy="279134"/>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29"/>
            <p:cNvSpPr/>
            <p:nvPr/>
          </p:nvSpPr>
          <p:spPr>
            <a:xfrm>
              <a:off x="1078606" y="6346330"/>
              <a:ext cx="966000" cy="50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1pPr>
            <a:lvl2pPr lvl="1"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2pPr>
            <a:lvl3pPr lvl="2"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3pPr>
            <a:lvl4pPr lvl="3"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4pPr>
            <a:lvl5pPr lvl="4"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5pPr>
            <a:lvl6pPr lvl="5"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6pPr>
            <a:lvl7pPr lvl="6"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7pPr>
            <a:lvl8pPr lvl="7"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8pPr>
            <a:lvl9pPr lvl="8" marR="0" rtl="0" algn="l">
              <a:lnSpc>
                <a:spcPct val="100000"/>
              </a:lnSpc>
              <a:spcBef>
                <a:spcPts val="0"/>
              </a:spcBef>
              <a:spcAft>
                <a:spcPts val="0"/>
              </a:spcAft>
              <a:buClr>
                <a:schemeClr val="accent3"/>
              </a:buClr>
              <a:buSzPts val="4000"/>
              <a:buFont typeface="Passion One"/>
              <a:buNone/>
              <a:defRPr b="0" i="0" sz="4000" u="none" cap="none" strike="noStrike">
                <a:solidFill>
                  <a:schemeClr val="accent3"/>
                </a:solidFill>
                <a:latin typeface="Passion One"/>
                <a:ea typeface="Passion One"/>
                <a:cs typeface="Passion One"/>
                <a:sym typeface="Passion One"/>
              </a:defRPr>
            </a:lvl9pPr>
          </a:lstStyle>
          <a:p/>
        </p:txBody>
      </p:sp>
      <p:sp>
        <p:nvSpPr>
          <p:cNvPr id="7" name="Google Shape;7;p2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1pPr>
            <a:lvl2pPr indent="-349250" lvl="1" marL="9144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2pPr>
            <a:lvl3pPr indent="-349250" lvl="2" marL="13716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3pPr>
            <a:lvl4pPr indent="-349250" lvl="3" marL="18288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4pPr>
            <a:lvl5pPr indent="-349250" lvl="4" marL="22860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5pPr>
            <a:lvl6pPr indent="-349250" lvl="5" marL="27432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6pPr>
            <a:lvl7pPr indent="-349250" lvl="6" marL="32004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7pPr>
            <a:lvl8pPr indent="-349250" lvl="7" marL="3657600" marR="0" rtl="0" algn="l">
              <a:lnSpc>
                <a:spcPct val="115000"/>
              </a:lnSpc>
              <a:spcBef>
                <a:spcPts val="2100"/>
              </a:spcBef>
              <a:spcAft>
                <a:spcPts val="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8pPr>
            <a:lvl9pPr indent="-349250" lvl="8" marL="4114800" marR="0" rtl="0" algn="l">
              <a:lnSpc>
                <a:spcPct val="115000"/>
              </a:lnSpc>
              <a:spcBef>
                <a:spcPts val="2100"/>
              </a:spcBef>
              <a:spcAft>
                <a:spcPts val="2100"/>
              </a:spcAft>
              <a:buClr>
                <a:schemeClr val="dk2"/>
              </a:buClr>
              <a:buSzPts val="1900"/>
              <a:buFont typeface="Thasadith"/>
              <a:buChar char="■"/>
              <a:defRPr b="1" i="0" sz="1900" u="none" cap="none" strike="noStrike">
                <a:solidFill>
                  <a:schemeClr val="dk2"/>
                </a:solidFill>
                <a:latin typeface="Thasadith"/>
                <a:ea typeface="Thasadith"/>
                <a:cs typeface="Thasadith"/>
                <a:sym typeface="Thasadith"/>
              </a:defRPr>
            </a:lvl9pPr>
          </a:lstStyle>
          <a:p/>
        </p:txBody>
      </p:sp>
      <p:sp>
        <p:nvSpPr>
          <p:cNvPr id="8" name="Google Shape;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20"/>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Barlow Condensed"/>
                <a:ea typeface="Barlow Condensed"/>
                <a:cs typeface="Barlow Condensed"/>
                <a:sym typeface="Barlow Condensed"/>
              </a:rPr>
              <a:t>SLIDESMANIA.COM</a:t>
            </a:r>
            <a:endParaRPr b="0" i="0" sz="1400" u="none" cap="none" strike="noStrike">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
          <p:cNvSpPr txBox="1"/>
          <p:nvPr>
            <p:ph type="title"/>
          </p:nvPr>
        </p:nvSpPr>
        <p:spPr>
          <a:xfrm>
            <a:off x="5527125" y="1175675"/>
            <a:ext cx="5130365" cy="1935387"/>
          </a:xfrm>
          <a:prstGeom prst="rect">
            <a:avLst/>
          </a:prstGeom>
          <a:noFill/>
          <a:ln>
            <a:noFill/>
          </a:ln>
          <a:effectLst>
            <a:outerShdw rotWithShape="0" algn="bl" dir="19980000" dist="38100">
              <a:schemeClr val="accent4"/>
            </a:outerShdw>
          </a:effectLst>
        </p:spPr>
        <p:txBody>
          <a:bodyPr anchorCtr="0" anchor="ctr" bIns="121900" lIns="121900" spcFirstLastPara="1" rIns="121900" wrap="square" tIns="121900">
            <a:noAutofit/>
          </a:bodyPr>
          <a:lstStyle/>
          <a:p>
            <a:pPr indent="0" lvl="0" marL="0" rtl="0" algn="l">
              <a:lnSpc>
                <a:spcPct val="60000"/>
              </a:lnSpc>
              <a:spcBef>
                <a:spcPts val="0"/>
              </a:spcBef>
              <a:spcAft>
                <a:spcPts val="0"/>
              </a:spcAft>
              <a:buSzPts val="8000"/>
              <a:buNone/>
            </a:pPr>
            <a:r>
              <a:rPr lang="en-US"/>
              <a:t>Facebook</a:t>
            </a:r>
            <a:endParaRPr/>
          </a:p>
          <a:p>
            <a:pPr indent="0" lvl="0" marL="0" rtl="0" algn="l">
              <a:lnSpc>
                <a:spcPct val="60000"/>
              </a:lnSpc>
              <a:spcBef>
                <a:spcPts val="0"/>
              </a:spcBef>
              <a:spcAft>
                <a:spcPts val="0"/>
              </a:spcAft>
              <a:buSzPts val="8000"/>
              <a:buNone/>
            </a:pPr>
            <a:r>
              <a:rPr lang="en-US"/>
              <a:t>Positioning Analysis</a:t>
            </a:r>
            <a:endParaRPr/>
          </a:p>
        </p:txBody>
      </p:sp>
      <p:pic>
        <p:nvPicPr>
          <p:cNvPr descr="Logo, company name&#10;&#10;Description automatically generated" id="1365" name="Google Shape;1365;p1"/>
          <p:cNvPicPr preferRelativeResize="0"/>
          <p:nvPr/>
        </p:nvPicPr>
        <p:blipFill rotWithShape="1">
          <a:blip r:embed="rId3">
            <a:alphaModFix/>
          </a:blip>
          <a:srcRect b="0" l="0" r="0" t="0"/>
          <a:stretch/>
        </p:blipFill>
        <p:spPr>
          <a:xfrm>
            <a:off x="1860332" y="2795751"/>
            <a:ext cx="2876800" cy="2140339"/>
          </a:xfrm>
          <a:prstGeom prst="rect">
            <a:avLst/>
          </a:prstGeom>
          <a:noFill/>
          <a:ln>
            <a:noFill/>
          </a:ln>
        </p:spPr>
      </p:pic>
      <p:sp>
        <p:nvSpPr>
          <p:cNvPr id="1366" name="Google Shape;1366;p1"/>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67" name="Google Shape;1367;p1"/>
          <p:cNvSpPr txBox="1"/>
          <p:nvPr/>
        </p:nvSpPr>
        <p:spPr>
          <a:xfrm>
            <a:off x="9876200" y="4134450"/>
            <a:ext cx="2158500" cy="19338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dk2"/>
              </a:buClr>
              <a:buSzPts val="1900"/>
              <a:buFont typeface="Thasadith"/>
              <a:buNone/>
            </a:pPr>
            <a:r>
              <a:rPr b="1" i="0" lang="en-US" u="none" cap="none" strike="noStrike">
                <a:solidFill>
                  <a:schemeClr val="dk2"/>
                </a:solidFill>
                <a:latin typeface="Thasadith"/>
                <a:ea typeface="Thasadith"/>
                <a:cs typeface="Thasadith"/>
                <a:sym typeface="Thasadith"/>
              </a:rPr>
              <a:t>Presented By</a:t>
            </a:r>
            <a:r>
              <a:rPr b="0" i="0" lang="en-US" sz="1200" u="none" cap="none" strike="noStrike">
                <a:solidFill>
                  <a:schemeClr val="dk2"/>
                </a:solidFill>
                <a:latin typeface="Thasadith"/>
                <a:ea typeface="Thasadith"/>
                <a:cs typeface="Thasadith"/>
                <a:sym typeface="Thasadith"/>
              </a:rPr>
              <a:t>: - </a:t>
            </a:r>
            <a:r>
              <a:rPr b="1" i="0" lang="en-US" sz="1200" cap="none" strike="noStrike">
                <a:solidFill>
                  <a:schemeClr val="dk2"/>
                </a:solidFill>
                <a:latin typeface="Thasadith"/>
                <a:ea typeface="Thasadith"/>
                <a:cs typeface="Thasadith"/>
                <a:sym typeface="Thasadith"/>
              </a:rPr>
              <a:t>GROUP</a:t>
            </a:r>
            <a:r>
              <a:rPr b="1" lang="en-US" sz="1200">
                <a:solidFill>
                  <a:schemeClr val="dk2"/>
                </a:solidFill>
                <a:latin typeface="Thasadith"/>
                <a:ea typeface="Thasadith"/>
                <a:cs typeface="Thasadith"/>
                <a:sym typeface="Thasadith"/>
              </a:rPr>
              <a:t>- 4</a:t>
            </a:r>
            <a:endParaRPr b="1">
              <a:latin typeface="Thasadith"/>
              <a:ea typeface="Thasadith"/>
              <a:cs typeface="Thasadith"/>
              <a:sym typeface="Thasadith"/>
            </a:endParaRPr>
          </a:p>
          <a:p>
            <a:pPr indent="0" lvl="0" marL="0" marR="0" rtl="0" algn="r">
              <a:lnSpc>
                <a:spcPct val="100000"/>
              </a:lnSpc>
              <a:spcBef>
                <a:spcPts val="0"/>
              </a:spcBef>
              <a:spcAft>
                <a:spcPts val="0"/>
              </a:spcAft>
              <a:buClr>
                <a:schemeClr val="dk2"/>
              </a:buClr>
              <a:buSzPts val="1900"/>
              <a:buFont typeface="Thasadith"/>
              <a:buNone/>
            </a:pPr>
            <a:r>
              <a:t/>
            </a:r>
            <a:endParaRPr b="1" sz="800">
              <a:solidFill>
                <a:schemeClr val="dk2"/>
              </a:solidFill>
              <a:latin typeface="Thasadith"/>
              <a:ea typeface="Thasadith"/>
              <a:cs typeface="Thasadith"/>
              <a:sym typeface="Thasadith"/>
            </a:endParaRPr>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Duyen Thanh</a:t>
            </a:r>
            <a:endParaRPr sz="1300"/>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Sayali Mahamulkar</a:t>
            </a:r>
            <a:endParaRPr b="1" i="0" sz="1300" u="none" cap="none" strike="noStrike">
              <a:solidFill>
                <a:schemeClr val="dk2"/>
              </a:solidFill>
              <a:latin typeface="Thasadith"/>
              <a:ea typeface="Thasadith"/>
              <a:cs typeface="Thasadith"/>
              <a:sym typeface="Thasadith"/>
            </a:endParaRPr>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Vishnu Nelapati</a:t>
            </a:r>
            <a:endParaRPr b="1" i="0" sz="1300" u="none" cap="none" strike="noStrike">
              <a:solidFill>
                <a:schemeClr val="dk2"/>
              </a:solidFill>
              <a:latin typeface="Thasadith"/>
              <a:ea typeface="Thasadith"/>
              <a:cs typeface="Thasadith"/>
              <a:sym typeface="Thasadith"/>
            </a:endParaRPr>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Vanshika Gupta</a:t>
            </a:r>
            <a:endParaRPr sz="1300"/>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Mudit Mishra</a:t>
            </a:r>
            <a:endParaRPr sz="1300"/>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Manogna Reddy</a:t>
            </a:r>
            <a:endParaRPr sz="1300"/>
          </a:p>
          <a:p>
            <a:pPr indent="0" lvl="0" marL="0" marR="0" rtl="0" algn="r">
              <a:lnSpc>
                <a:spcPct val="100000"/>
              </a:lnSpc>
              <a:spcBef>
                <a:spcPts val="0"/>
              </a:spcBef>
              <a:spcAft>
                <a:spcPts val="0"/>
              </a:spcAft>
              <a:buClr>
                <a:schemeClr val="dk2"/>
              </a:buClr>
              <a:buSzPts val="1900"/>
              <a:buFont typeface="Thasadith"/>
              <a:buNone/>
            </a:pPr>
            <a:r>
              <a:rPr b="1" i="0" lang="en-US" sz="1300" u="none" cap="none" strike="noStrike">
                <a:solidFill>
                  <a:schemeClr val="dk2"/>
                </a:solidFill>
                <a:latin typeface="Thasadith"/>
                <a:ea typeface="Thasadith"/>
                <a:cs typeface="Thasadith"/>
                <a:sym typeface="Thasadith"/>
              </a:rPr>
              <a:t>Wenting Hu</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6"/>
          <p:cNvSpPr txBox="1"/>
          <p:nvPr>
            <p:ph type="title"/>
          </p:nvPr>
        </p:nvSpPr>
        <p:spPr>
          <a:xfrm>
            <a:off x="415600" y="288567"/>
            <a:ext cx="113607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a:t>DIMENSIONS</a:t>
            </a:r>
            <a:endParaRPr/>
          </a:p>
        </p:txBody>
      </p:sp>
      <p:sp>
        <p:nvSpPr>
          <p:cNvPr id="1468" name="Google Shape;1468;p6"/>
          <p:cNvSpPr txBox="1"/>
          <p:nvPr>
            <p:ph idx="1" type="subTitle"/>
          </p:nvPr>
        </p:nvSpPr>
        <p:spPr>
          <a:xfrm>
            <a:off x="701604" y="1866200"/>
            <a:ext cx="5029500" cy="606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US"/>
              <a:t>Dimension I - CONNECTION</a:t>
            </a:r>
            <a:endParaRPr/>
          </a:p>
        </p:txBody>
      </p:sp>
      <p:sp>
        <p:nvSpPr>
          <p:cNvPr id="1469" name="Google Shape;1469;p6"/>
          <p:cNvSpPr txBox="1"/>
          <p:nvPr>
            <p:ph idx="4" type="body"/>
          </p:nvPr>
        </p:nvSpPr>
        <p:spPr>
          <a:xfrm>
            <a:off x="712800" y="4828196"/>
            <a:ext cx="5018400" cy="923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400"/>
              <a:buNone/>
            </a:pPr>
            <a:r>
              <a:rPr lang="en-US"/>
              <a:t>The attributes which are most captured by dimension 3 are [“Privacy”, “Filters”]</a:t>
            </a:r>
            <a:endParaRPr/>
          </a:p>
        </p:txBody>
      </p:sp>
      <p:sp>
        <p:nvSpPr>
          <p:cNvPr id="1470" name="Google Shape;1470;p6"/>
          <p:cNvSpPr txBox="1"/>
          <p:nvPr>
            <p:ph idx="3" type="subTitle"/>
          </p:nvPr>
        </p:nvSpPr>
        <p:spPr>
          <a:xfrm>
            <a:off x="712804" y="4401675"/>
            <a:ext cx="5018400" cy="606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US" sz="1700"/>
              <a:t>Dimension III - CONFIDENTIAL</a:t>
            </a:r>
            <a:endParaRPr sz="1700"/>
          </a:p>
        </p:txBody>
      </p:sp>
      <p:sp>
        <p:nvSpPr>
          <p:cNvPr id="1471" name="Google Shape;1471;p6"/>
          <p:cNvSpPr txBox="1"/>
          <p:nvPr>
            <p:ph idx="5" type="subTitle"/>
          </p:nvPr>
        </p:nvSpPr>
        <p:spPr>
          <a:xfrm>
            <a:off x="6471717" y="1866200"/>
            <a:ext cx="5029500" cy="606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US"/>
              <a:t>Dimension II - EASE OF USE</a:t>
            </a:r>
            <a:endParaRPr/>
          </a:p>
        </p:txBody>
      </p:sp>
      <p:sp>
        <p:nvSpPr>
          <p:cNvPr id="1472" name="Google Shape;1472;p6"/>
          <p:cNvSpPr txBox="1"/>
          <p:nvPr>
            <p:ph idx="2" type="body"/>
          </p:nvPr>
        </p:nvSpPr>
        <p:spPr>
          <a:xfrm>
            <a:off x="701600" y="2304150"/>
            <a:ext cx="5029500" cy="92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400"/>
              <a:buNone/>
            </a:pPr>
            <a:r>
              <a:rPr lang="en-US"/>
              <a:t>The attributes which are most captured by dimension 1 is [“Connectivity”]. The least captured attributes are [“Like, Share, Comment”, “Messaging”, “Censor”, “Video/Audio”]</a:t>
            </a:r>
            <a:endParaRPr/>
          </a:p>
        </p:txBody>
      </p:sp>
      <p:sp>
        <p:nvSpPr>
          <p:cNvPr id="1473" name="Google Shape;1473;p6"/>
          <p:cNvSpPr txBox="1"/>
          <p:nvPr>
            <p:ph idx="6" type="body"/>
          </p:nvPr>
        </p:nvSpPr>
        <p:spPr>
          <a:xfrm>
            <a:off x="6471713" y="2304150"/>
            <a:ext cx="5029500" cy="92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400"/>
              <a:buNone/>
            </a:pPr>
            <a:r>
              <a:rPr lang="en-US"/>
              <a:t>The attributes which are most captured by dimension 2 are [“User friendly”, “Diversity of Content”, “Ads”]</a:t>
            </a:r>
            <a:endParaRPr/>
          </a:p>
        </p:txBody>
      </p:sp>
      <p:sp>
        <p:nvSpPr>
          <p:cNvPr id="1474" name="Google Shape;1474;p6"/>
          <p:cNvSpPr txBox="1"/>
          <p:nvPr>
            <p:ph idx="7" type="subTitle"/>
          </p:nvPr>
        </p:nvSpPr>
        <p:spPr>
          <a:xfrm>
            <a:off x="6482917" y="4401675"/>
            <a:ext cx="5018400" cy="606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US"/>
              <a:t>Cats use their whiskers as feelers.</a:t>
            </a:r>
            <a:endParaRPr/>
          </a:p>
        </p:txBody>
      </p:sp>
      <p:sp>
        <p:nvSpPr>
          <p:cNvPr id="1475" name="Google Shape;1475;p6"/>
          <p:cNvSpPr txBox="1"/>
          <p:nvPr>
            <p:ph idx="8" type="body"/>
          </p:nvPr>
        </p:nvSpPr>
        <p:spPr>
          <a:xfrm>
            <a:off x="6482913" y="4828196"/>
            <a:ext cx="5018400" cy="923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400"/>
              <a:buNone/>
            </a:pPr>
            <a:r>
              <a:rPr lang="en-US"/>
              <a:t>Cats use their whiskers as feelers to determine if a space is too small to squeeze through.</a:t>
            </a:r>
            <a:endParaRPr/>
          </a:p>
          <a:p>
            <a:pPr indent="0" lvl="0" marL="0" rtl="0" algn="l">
              <a:lnSpc>
                <a:spcPct val="115000"/>
              </a:lnSpc>
              <a:spcBef>
                <a:spcPts val="2100"/>
              </a:spcBef>
              <a:spcAft>
                <a:spcPts val="2100"/>
              </a:spcAft>
              <a:buSzPts val="1400"/>
              <a:buNone/>
            </a:pPr>
            <a:r>
              <a:t/>
            </a:r>
            <a:endParaRPr/>
          </a:p>
        </p:txBody>
      </p:sp>
      <p:pic>
        <p:nvPicPr>
          <p:cNvPr descr="Graphical user interface, text, application&#10;&#10;Description automatically generated" id="1476" name="Google Shape;1476;p6"/>
          <p:cNvPicPr preferRelativeResize="0"/>
          <p:nvPr/>
        </p:nvPicPr>
        <p:blipFill rotWithShape="1">
          <a:blip r:embed="rId3">
            <a:alphaModFix/>
          </a:blip>
          <a:srcRect b="0" l="0" r="0" t="0"/>
          <a:stretch/>
        </p:blipFill>
        <p:spPr>
          <a:xfrm>
            <a:off x="6471725" y="4218400"/>
            <a:ext cx="4920825" cy="1728400"/>
          </a:xfrm>
          <a:prstGeom prst="rect">
            <a:avLst/>
          </a:prstGeom>
          <a:noFill/>
          <a:ln>
            <a:noFill/>
          </a:ln>
        </p:spPr>
      </p:pic>
      <p:sp>
        <p:nvSpPr>
          <p:cNvPr id="1477" name="Google Shape;1477;p6"/>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7"/>
          <p:cNvSpPr txBox="1"/>
          <p:nvPr>
            <p:ph type="title"/>
          </p:nvPr>
        </p:nvSpPr>
        <p:spPr>
          <a:xfrm>
            <a:off x="2215496" y="774679"/>
            <a:ext cx="55815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Factors loadings</a:t>
            </a:r>
            <a:endParaRPr/>
          </a:p>
        </p:txBody>
      </p:sp>
      <p:pic>
        <p:nvPicPr>
          <p:cNvPr descr="Table&#10;&#10;Description automatically generated" id="1483" name="Google Shape;1483;p7"/>
          <p:cNvPicPr preferRelativeResize="0"/>
          <p:nvPr/>
        </p:nvPicPr>
        <p:blipFill rotWithShape="1">
          <a:blip r:embed="rId3">
            <a:alphaModFix amt="85000"/>
          </a:blip>
          <a:srcRect b="0" l="0" r="0" t="0"/>
          <a:stretch/>
        </p:blipFill>
        <p:spPr>
          <a:xfrm>
            <a:off x="3310758" y="1880610"/>
            <a:ext cx="6776986" cy="4113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9"/>
          <p:cNvSpPr txBox="1"/>
          <p:nvPr>
            <p:ph type="title"/>
          </p:nvPr>
        </p:nvSpPr>
        <p:spPr>
          <a:xfrm>
            <a:off x="2004400" y="4139825"/>
            <a:ext cx="8521200" cy="17277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8000"/>
              <a:buNone/>
            </a:pPr>
            <a:r>
              <a:rPr lang="en-US"/>
              <a:t>Consumer Perception</a:t>
            </a:r>
            <a:endParaRPr/>
          </a:p>
        </p:txBody>
      </p:sp>
      <p:pic>
        <p:nvPicPr>
          <p:cNvPr id="1489" name="Google Shape;1489;p9"/>
          <p:cNvPicPr preferRelativeResize="0"/>
          <p:nvPr/>
        </p:nvPicPr>
        <p:blipFill rotWithShape="1">
          <a:blip r:embed="rId3">
            <a:alphaModFix/>
          </a:blip>
          <a:srcRect b="15088" l="0" r="0" t="0"/>
          <a:stretch/>
        </p:blipFill>
        <p:spPr>
          <a:xfrm>
            <a:off x="2783725" y="1183723"/>
            <a:ext cx="6962549" cy="295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8"/>
          <p:cNvSpPr txBox="1"/>
          <p:nvPr>
            <p:ph type="title"/>
          </p:nvPr>
        </p:nvSpPr>
        <p:spPr>
          <a:xfrm>
            <a:off x="1214784" y="511920"/>
            <a:ext cx="9762431"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3D Visualization of Perceptual Map</a:t>
            </a:r>
            <a:endParaRPr/>
          </a:p>
        </p:txBody>
      </p:sp>
      <p:pic>
        <p:nvPicPr>
          <p:cNvPr id="1495" name="Google Shape;1495;p8"/>
          <p:cNvPicPr preferRelativeResize="0"/>
          <p:nvPr/>
        </p:nvPicPr>
        <p:blipFill>
          <a:blip r:embed="rId3">
            <a:alphaModFix/>
          </a:blip>
          <a:stretch>
            <a:fillRect/>
          </a:stretch>
        </p:blipFill>
        <p:spPr>
          <a:xfrm>
            <a:off x="3969325" y="1388250"/>
            <a:ext cx="5205851" cy="5220501"/>
          </a:xfrm>
          <a:prstGeom prst="rect">
            <a:avLst/>
          </a:prstGeom>
          <a:noFill/>
          <a:ln>
            <a:noFill/>
          </a:ln>
          <a:effectLst>
            <a:outerShdw blurRad="57150" rotWithShape="0" algn="bl" dir="4200000" dist="19050">
              <a:srgbClr val="000000">
                <a:alpha val="49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0"/>
          <p:cNvSpPr txBox="1"/>
          <p:nvPr>
            <p:ph type="title"/>
          </p:nvPr>
        </p:nvSpPr>
        <p:spPr>
          <a:xfrm>
            <a:off x="6944975" y="1441210"/>
            <a:ext cx="4458300" cy="1115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6000"/>
              <a:buNone/>
            </a:pPr>
            <a:r>
              <a:rPr lang="en-US"/>
              <a:t>Interpretation</a:t>
            </a:r>
            <a:endParaRPr/>
          </a:p>
        </p:txBody>
      </p:sp>
      <p:grpSp>
        <p:nvGrpSpPr>
          <p:cNvPr id="1501" name="Google Shape;1501;p10"/>
          <p:cNvGrpSpPr/>
          <p:nvPr/>
        </p:nvGrpSpPr>
        <p:grpSpPr>
          <a:xfrm>
            <a:off x="7245698" y="561546"/>
            <a:ext cx="870451" cy="610865"/>
            <a:chOff x="693181" y="1290697"/>
            <a:chExt cx="605700" cy="425068"/>
          </a:xfrm>
        </p:grpSpPr>
        <p:sp>
          <p:nvSpPr>
            <p:cNvPr id="1502" name="Google Shape;1502;p10"/>
            <p:cNvSpPr/>
            <p:nvPr/>
          </p:nvSpPr>
          <p:spPr>
            <a:xfrm flipH="1">
              <a:off x="693181" y="1290697"/>
              <a:ext cx="605700" cy="425068"/>
            </a:xfrm>
            <a:custGeom>
              <a:rect b="b" l="l" r="r" t="t"/>
              <a:pathLst>
                <a:path extrusionOk="0" h="425068" w="605700">
                  <a:moveTo>
                    <a:pt x="605697" y="33932"/>
                  </a:moveTo>
                  <a:lnTo>
                    <a:pt x="605697" y="313609"/>
                  </a:lnTo>
                  <a:cubicBezTo>
                    <a:pt x="605653" y="332326"/>
                    <a:pt x="590481" y="347498"/>
                    <a:pt x="571765" y="347542"/>
                  </a:cubicBezTo>
                  <a:lnTo>
                    <a:pt x="493898" y="347542"/>
                  </a:lnTo>
                  <a:lnTo>
                    <a:pt x="450767" y="416033"/>
                  </a:lnTo>
                  <a:cubicBezTo>
                    <a:pt x="445052" y="425079"/>
                    <a:pt x="433087" y="427785"/>
                    <a:pt x="424041" y="422078"/>
                  </a:cubicBezTo>
                  <a:cubicBezTo>
                    <a:pt x="421603" y="420534"/>
                    <a:pt x="419531" y="418471"/>
                    <a:pt x="417995" y="416033"/>
                  </a:cubicBezTo>
                  <a:lnTo>
                    <a:pt x="374865" y="347542"/>
                  </a:lnTo>
                  <a:lnTo>
                    <a:pt x="33929" y="347542"/>
                  </a:lnTo>
                  <a:cubicBezTo>
                    <a:pt x="15209" y="347498"/>
                    <a:pt x="46" y="332326"/>
                    <a:pt x="-3" y="313609"/>
                  </a:cubicBezTo>
                  <a:lnTo>
                    <a:pt x="-3" y="33932"/>
                  </a:lnTo>
                  <a:cubicBezTo>
                    <a:pt x="46" y="15215"/>
                    <a:pt x="15209" y="44"/>
                    <a:pt x="33929" y="-1"/>
                  </a:cubicBezTo>
                  <a:lnTo>
                    <a:pt x="571765" y="-1"/>
                  </a:lnTo>
                  <a:cubicBezTo>
                    <a:pt x="590481" y="44"/>
                    <a:pt x="605653" y="15215"/>
                    <a:pt x="605697"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10"/>
            <p:cNvSpPr/>
            <p:nvPr/>
          </p:nvSpPr>
          <p:spPr>
            <a:xfrm>
              <a:off x="1028911" y="1403092"/>
              <a:ext cx="96143" cy="130782"/>
            </a:xfrm>
            <a:custGeom>
              <a:rect b="b" l="l" r="r" t="t"/>
              <a:pathLst>
                <a:path extrusionOk="0" h="130782" w="96143">
                  <a:moveTo>
                    <a:pt x="11721" y="107363"/>
                  </a:moveTo>
                  <a:cubicBezTo>
                    <a:pt x="15999" y="107729"/>
                    <a:pt x="20303" y="107729"/>
                    <a:pt x="24580" y="107363"/>
                  </a:cubicBezTo>
                  <a:cubicBezTo>
                    <a:pt x="33438" y="106952"/>
                    <a:pt x="42047" y="104283"/>
                    <a:pt x="49583" y="99594"/>
                  </a:cubicBezTo>
                  <a:cubicBezTo>
                    <a:pt x="57602" y="94022"/>
                    <a:pt x="63299" y="85700"/>
                    <a:pt x="65567" y="76199"/>
                  </a:cubicBezTo>
                  <a:lnTo>
                    <a:pt x="64942" y="76199"/>
                  </a:lnTo>
                  <a:cubicBezTo>
                    <a:pt x="58102" y="82574"/>
                    <a:pt x="48913" y="85816"/>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91" y="28"/>
                    <a:pt x="95750" y="24942"/>
                    <a:pt x="95750" y="54589"/>
                  </a:cubicBezTo>
                  <a:cubicBezTo>
                    <a:pt x="99759" y="92352"/>
                    <a:pt x="72407"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86" y="64403"/>
                    <a:pt x="60183" y="61224"/>
                    <a:pt x="63781" y="55750"/>
                  </a:cubicBezTo>
                  <a:cubicBezTo>
                    <a:pt x="64987" y="53473"/>
                    <a:pt x="65541" y="50910"/>
                    <a:pt x="65389" y="48338"/>
                  </a:cubicBezTo>
                  <a:cubicBezTo>
                    <a:pt x="65389" y="34854"/>
                    <a:pt x="60299" y="21549"/>
                    <a:pt x="46815" y="21549"/>
                  </a:cubicBezTo>
                  <a:cubicBezTo>
                    <a:pt x="36903"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10"/>
            <p:cNvSpPr/>
            <p:nvPr/>
          </p:nvSpPr>
          <p:spPr>
            <a:xfrm>
              <a:off x="1137139" y="1403092"/>
              <a:ext cx="96143" cy="130782"/>
            </a:xfrm>
            <a:custGeom>
              <a:rect b="b" l="l" r="r" t="t"/>
              <a:pathLst>
                <a:path extrusionOk="0" h="130782" w="96143">
                  <a:moveTo>
                    <a:pt x="11721" y="107363"/>
                  </a:moveTo>
                  <a:cubicBezTo>
                    <a:pt x="15999" y="107729"/>
                    <a:pt x="20303" y="107729"/>
                    <a:pt x="24580" y="107363"/>
                  </a:cubicBezTo>
                  <a:cubicBezTo>
                    <a:pt x="33412" y="106952"/>
                    <a:pt x="41993" y="104283"/>
                    <a:pt x="49494" y="99594"/>
                  </a:cubicBezTo>
                  <a:cubicBezTo>
                    <a:pt x="57540" y="94049"/>
                    <a:pt x="63237" y="85709"/>
                    <a:pt x="65478" y="76199"/>
                  </a:cubicBezTo>
                  <a:lnTo>
                    <a:pt x="64942" y="76199"/>
                  </a:lnTo>
                  <a:cubicBezTo>
                    <a:pt x="58093" y="82566"/>
                    <a:pt x="48905" y="85807"/>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01" y="28"/>
                    <a:pt x="95750" y="24942"/>
                    <a:pt x="95750" y="54589"/>
                  </a:cubicBezTo>
                  <a:cubicBezTo>
                    <a:pt x="99759" y="92352"/>
                    <a:pt x="72408"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77" y="64385"/>
                    <a:pt x="60174" y="61206"/>
                    <a:pt x="63781" y="55750"/>
                  </a:cubicBezTo>
                  <a:cubicBezTo>
                    <a:pt x="64951" y="53464"/>
                    <a:pt x="65478" y="50901"/>
                    <a:pt x="65299" y="48338"/>
                  </a:cubicBezTo>
                  <a:cubicBezTo>
                    <a:pt x="65299" y="34854"/>
                    <a:pt x="60299" y="21549"/>
                    <a:pt x="46815" y="21549"/>
                  </a:cubicBezTo>
                  <a:cubicBezTo>
                    <a:pt x="36814"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10"/>
            <p:cNvSpPr/>
            <p:nvPr/>
          </p:nvSpPr>
          <p:spPr>
            <a:xfrm>
              <a:off x="765065" y="1388320"/>
              <a:ext cx="194657" cy="160176"/>
            </a:xfrm>
            <a:custGeom>
              <a:rect b="b" l="l" r="r" t="t"/>
              <a:pathLst>
                <a:path extrusionOk="0" h="160176" w="194657">
                  <a:moveTo>
                    <a:pt x="179930" y="84630"/>
                  </a:moveTo>
                  <a:lnTo>
                    <a:pt x="97152" y="160175"/>
                  </a:lnTo>
                  <a:lnTo>
                    <a:pt x="14374" y="84630"/>
                  </a:lnTo>
                  <a:cubicBezTo>
                    <a:pt x="-1968" y="67396"/>
                    <a:pt x="-4915" y="32481"/>
                    <a:pt x="8301" y="17032"/>
                  </a:cubicBezTo>
                  <a:cubicBezTo>
                    <a:pt x="38573" y="-18686"/>
                    <a:pt x="97598" y="5870"/>
                    <a:pt x="97598" y="52751"/>
                  </a:cubicBezTo>
                  <a:cubicBezTo>
                    <a:pt x="97598" y="6228"/>
                    <a:pt x="156177" y="-17972"/>
                    <a:pt x="186449" y="17032"/>
                  </a:cubicBezTo>
                  <a:cubicBezTo>
                    <a:pt x="199575" y="32481"/>
                    <a:pt x="196628" y="67396"/>
                    <a:pt x="179930" y="84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descr="Chart&#10;&#10;Description automatically generated" id="1506" name="Google Shape;1506;p10"/>
          <p:cNvPicPr preferRelativeResize="0"/>
          <p:nvPr/>
        </p:nvPicPr>
        <p:blipFill rotWithShape="1">
          <a:blip r:embed="rId3">
            <a:alphaModFix/>
          </a:blip>
          <a:srcRect b="0" l="0" r="0" t="0"/>
          <a:stretch/>
        </p:blipFill>
        <p:spPr>
          <a:xfrm>
            <a:off x="1764919" y="1172401"/>
            <a:ext cx="4458301" cy="4365142"/>
          </a:xfrm>
          <a:prstGeom prst="rect">
            <a:avLst/>
          </a:prstGeom>
          <a:noFill/>
          <a:ln>
            <a:noFill/>
          </a:ln>
        </p:spPr>
      </p:pic>
      <p:sp>
        <p:nvSpPr>
          <p:cNvPr id="1507" name="Google Shape;1507;p10"/>
          <p:cNvSpPr txBox="1"/>
          <p:nvPr/>
        </p:nvSpPr>
        <p:spPr>
          <a:xfrm>
            <a:off x="6944975" y="2918400"/>
            <a:ext cx="4189200" cy="26193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2"/>
              </a:buClr>
              <a:buSzPts val="1900"/>
              <a:buFont typeface="Thasadith"/>
              <a:buNone/>
            </a:pPr>
            <a:r>
              <a:t/>
            </a:r>
            <a:endParaRPr b="1" i="0" sz="1400" u="none" cap="none" strike="noStrike">
              <a:solidFill>
                <a:schemeClr val="dk2"/>
              </a:solidFill>
              <a:latin typeface="Thasadith"/>
              <a:ea typeface="Thasadith"/>
              <a:cs typeface="Thasadith"/>
              <a:sym typeface="Thasadith"/>
            </a:endParaRPr>
          </a:p>
          <a:p>
            <a:pPr indent="-349250" lvl="0" marL="457200" rtl="0" algn="l">
              <a:lnSpc>
                <a:spcPct val="115000"/>
              </a:lnSpc>
              <a:spcBef>
                <a:spcPts val="0"/>
              </a:spcBef>
              <a:spcAft>
                <a:spcPts val="0"/>
              </a:spcAft>
              <a:buClr>
                <a:schemeClr val="dk2"/>
              </a:buClr>
              <a:buSzPts val="1900"/>
              <a:buFont typeface="Thasadith"/>
              <a:buChar char="●"/>
            </a:pPr>
            <a:r>
              <a:rPr b="1" lang="en-US">
                <a:solidFill>
                  <a:schemeClr val="dk2"/>
                </a:solidFill>
                <a:latin typeface="Thasadith"/>
                <a:ea typeface="Thasadith"/>
                <a:cs typeface="Thasadith"/>
                <a:sym typeface="Thasadith"/>
              </a:rPr>
              <a:t>T</a:t>
            </a:r>
            <a:r>
              <a:rPr b="1" lang="en-US">
                <a:solidFill>
                  <a:schemeClr val="dk2"/>
                </a:solidFill>
                <a:latin typeface="Thasadith"/>
                <a:ea typeface="Thasadith"/>
                <a:cs typeface="Thasadith"/>
                <a:sym typeface="Thasadith"/>
              </a:rPr>
              <a:t>he more similar they are perceived to be, the more similar they rate on the underlying attributes.</a:t>
            </a:r>
            <a:endParaRPr b="1">
              <a:solidFill>
                <a:schemeClr val="dk2"/>
              </a:solidFill>
              <a:latin typeface="Thasadith"/>
              <a:ea typeface="Thasadith"/>
              <a:cs typeface="Thasadith"/>
              <a:sym typeface="Thasadith"/>
            </a:endParaRPr>
          </a:p>
          <a:p>
            <a:pPr indent="-349250" lvl="0" marL="457200" rtl="0" algn="l">
              <a:lnSpc>
                <a:spcPct val="115000"/>
              </a:lnSpc>
              <a:spcBef>
                <a:spcPts val="0"/>
              </a:spcBef>
              <a:spcAft>
                <a:spcPts val="0"/>
              </a:spcAft>
              <a:buClr>
                <a:schemeClr val="dk2"/>
              </a:buClr>
              <a:buSzPts val="1900"/>
              <a:buFont typeface="Thasadith"/>
              <a:buChar char="●"/>
            </a:pPr>
            <a:r>
              <a:rPr b="1" lang="en-US">
                <a:solidFill>
                  <a:schemeClr val="dk2"/>
                </a:solidFill>
                <a:latin typeface="Thasadith"/>
                <a:ea typeface="Thasadith"/>
                <a:cs typeface="Thasadith"/>
                <a:sym typeface="Thasadith"/>
              </a:rPr>
              <a:t>Facebook as highly competitive with Instagram.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g1185122d398_4_23"/>
          <p:cNvSpPr txBox="1"/>
          <p:nvPr>
            <p:ph type="title"/>
          </p:nvPr>
        </p:nvSpPr>
        <p:spPr>
          <a:xfrm>
            <a:off x="3701325" y="2370600"/>
            <a:ext cx="6261600" cy="2116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4500"/>
              <a:t>CURRENT AND FUTURE POSITIONING OF FACEBOOK</a:t>
            </a:r>
            <a:endParaRPr/>
          </a:p>
        </p:txBody>
      </p:sp>
      <p:pic>
        <p:nvPicPr>
          <p:cNvPr id="1513" name="Google Shape;1513;g1185122d398_4_23"/>
          <p:cNvPicPr preferRelativeResize="0"/>
          <p:nvPr/>
        </p:nvPicPr>
        <p:blipFill>
          <a:blip r:embed="rId3">
            <a:alphaModFix/>
          </a:blip>
          <a:stretch>
            <a:fillRect/>
          </a:stretch>
        </p:blipFill>
        <p:spPr>
          <a:xfrm rot="-460414">
            <a:off x="941890" y="3244940"/>
            <a:ext cx="3111244" cy="3111244"/>
          </a:xfrm>
          <a:prstGeom prst="rect">
            <a:avLst/>
          </a:prstGeom>
          <a:noFill/>
          <a:ln>
            <a:noFill/>
          </a:ln>
        </p:spPr>
      </p:pic>
      <p:pic>
        <p:nvPicPr>
          <p:cNvPr id="1514" name="Google Shape;1514;g1185122d398_4_23"/>
          <p:cNvPicPr preferRelativeResize="0"/>
          <p:nvPr/>
        </p:nvPicPr>
        <p:blipFill>
          <a:blip r:embed="rId4">
            <a:alphaModFix/>
          </a:blip>
          <a:stretch>
            <a:fillRect/>
          </a:stretch>
        </p:blipFill>
        <p:spPr>
          <a:xfrm>
            <a:off x="10263575" y="969000"/>
            <a:ext cx="1928424" cy="1270500"/>
          </a:xfrm>
          <a:prstGeom prst="rect">
            <a:avLst/>
          </a:prstGeom>
          <a:noFill/>
          <a:ln>
            <a:noFill/>
          </a:ln>
          <a:effectLst>
            <a:outerShdw rotWithShape="0" algn="bl" dir="3000000" dist="19050">
              <a:srgbClr val="000000">
                <a:alpha val="74000"/>
              </a:srgbClr>
            </a:outerShdw>
            <a:reflection blurRad="0" dir="5400000" dist="38100" endA="0" endPos="58000" fadeDir="5400012" kx="0" rotWithShape="0" algn="bl" stA="92000" stPos="0" sy="-100000" ky="0"/>
          </a:effectLst>
        </p:spPr>
      </p:pic>
      <p:grpSp>
        <p:nvGrpSpPr>
          <p:cNvPr id="1515" name="Google Shape;1515;g1185122d398_4_23"/>
          <p:cNvGrpSpPr/>
          <p:nvPr/>
        </p:nvGrpSpPr>
        <p:grpSpPr>
          <a:xfrm rot="10800000">
            <a:off x="3212568" y="1498602"/>
            <a:ext cx="1237846" cy="872004"/>
            <a:chOff x="621403" y="597265"/>
            <a:chExt cx="1588204" cy="1118814"/>
          </a:xfrm>
        </p:grpSpPr>
        <p:sp>
          <p:nvSpPr>
            <p:cNvPr id="1516" name="Google Shape;1516;g1185122d398_4_23"/>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1185122d398_4_23"/>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cap="flat" cmpd="sng" w="2857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12"/>
          <p:cNvPicPr preferRelativeResize="0"/>
          <p:nvPr/>
        </p:nvPicPr>
        <p:blipFill>
          <a:blip r:embed="rId3">
            <a:alphaModFix/>
          </a:blip>
          <a:stretch>
            <a:fillRect/>
          </a:stretch>
        </p:blipFill>
        <p:spPr>
          <a:xfrm>
            <a:off x="3298475" y="1009375"/>
            <a:ext cx="5394800" cy="5619174"/>
          </a:xfrm>
          <a:prstGeom prst="rect">
            <a:avLst/>
          </a:prstGeom>
          <a:noFill/>
          <a:ln>
            <a:noFill/>
          </a:ln>
        </p:spPr>
      </p:pic>
      <p:sp>
        <p:nvSpPr>
          <p:cNvPr id="1523" name="Google Shape;1523;p12"/>
          <p:cNvSpPr txBox="1"/>
          <p:nvPr>
            <p:ph type="title"/>
          </p:nvPr>
        </p:nvSpPr>
        <p:spPr>
          <a:xfrm>
            <a:off x="863425" y="245875"/>
            <a:ext cx="87204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Perpetual</a:t>
            </a:r>
            <a:r>
              <a:rPr lang="en-US"/>
              <a:t> map and </a:t>
            </a:r>
            <a:r>
              <a:rPr lang="en-US"/>
              <a:t>segment</a:t>
            </a:r>
            <a:r>
              <a:rPr lang="en-US"/>
              <a:t> </a:t>
            </a:r>
            <a:r>
              <a:rPr lang="en-US"/>
              <a:t>preferences</a:t>
            </a:r>
            <a:endParaRPr/>
          </a:p>
        </p:txBody>
      </p:sp>
      <p:sp>
        <p:nvSpPr>
          <p:cNvPr id="1524" name="Google Shape;1524;p12"/>
          <p:cNvSpPr txBox="1"/>
          <p:nvPr/>
        </p:nvSpPr>
        <p:spPr>
          <a:xfrm>
            <a:off x="1514800" y="1891625"/>
            <a:ext cx="335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Thasadith"/>
              <a:ea typeface="Thasadith"/>
              <a:cs typeface="Thasadith"/>
              <a:sym typeface="Thasadit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3"/>
          <p:cNvSpPr txBox="1"/>
          <p:nvPr>
            <p:ph type="title"/>
          </p:nvPr>
        </p:nvSpPr>
        <p:spPr>
          <a:xfrm>
            <a:off x="1357177" y="418575"/>
            <a:ext cx="75144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Current and Future Positioning </a:t>
            </a:r>
            <a:endParaRPr/>
          </a:p>
        </p:txBody>
      </p:sp>
      <p:sp>
        <p:nvSpPr>
          <p:cNvPr id="1530" name="Google Shape;1530;p13"/>
          <p:cNvSpPr txBox="1"/>
          <p:nvPr>
            <p:ph idx="1" type="body"/>
          </p:nvPr>
        </p:nvSpPr>
        <p:spPr>
          <a:xfrm>
            <a:off x="5519775" y="1317746"/>
            <a:ext cx="6095575" cy="5379615"/>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Char char="●"/>
            </a:pPr>
            <a:r>
              <a:rPr lang="en-US" sz="1700"/>
              <a:t>Facebook’s current segment:</a:t>
            </a:r>
            <a:endParaRPr sz="1700"/>
          </a:p>
          <a:p>
            <a:pPr indent="-355600" lvl="1" marL="914400" rtl="0" algn="l">
              <a:lnSpc>
                <a:spcPct val="115000"/>
              </a:lnSpc>
              <a:spcBef>
                <a:spcPts val="0"/>
              </a:spcBef>
              <a:spcAft>
                <a:spcPts val="0"/>
              </a:spcAft>
              <a:buSzPts val="2000"/>
              <a:buChar char="○"/>
            </a:pPr>
            <a:r>
              <a:rPr lang="en-US" sz="1700"/>
              <a:t>“Segment 2” – “censor”, “Video/Audio”, “Messaging”, “Like, share, comment”, “Ads”.  </a:t>
            </a:r>
            <a:endParaRPr sz="1700"/>
          </a:p>
          <a:p>
            <a:pPr indent="-342900" lvl="0" marL="457200" rtl="0" algn="l">
              <a:lnSpc>
                <a:spcPct val="115000"/>
              </a:lnSpc>
              <a:spcBef>
                <a:spcPts val="0"/>
              </a:spcBef>
              <a:spcAft>
                <a:spcPts val="0"/>
              </a:spcAft>
              <a:buSzPts val="1800"/>
              <a:buChar char="●"/>
            </a:pPr>
            <a:r>
              <a:rPr lang="en-US" sz="1700"/>
              <a:t>Facebook current positioning:  well positioned. </a:t>
            </a:r>
            <a:endParaRPr sz="1700"/>
          </a:p>
          <a:p>
            <a:pPr indent="-342900" lvl="0" marL="457200" rtl="0" algn="l">
              <a:lnSpc>
                <a:spcPct val="115000"/>
              </a:lnSpc>
              <a:spcBef>
                <a:spcPts val="0"/>
              </a:spcBef>
              <a:spcAft>
                <a:spcPts val="0"/>
              </a:spcAft>
              <a:buSzPts val="1800"/>
              <a:buChar char="●"/>
            </a:pPr>
            <a:r>
              <a:rPr lang="en-US" sz="1700"/>
              <a:t>Two strategies we can implement:</a:t>
            </a:r>
            <a:endParaRPr sz="2000"/>
          </a:p>
          <a:p>
            <a:pPr indent="-355600" lvl="1" marL="914400" rtl="0" algn="l">
              <a:lnSpc>
                <a:spcPct val="115000"/>
              </a:lnSpc>
              <a:spcBef>
                <a:spcPts val="0"/>
              </a:spcBef>
              <a:spcAft>
                <a:spcPts val="0"/>
              </a:spcAft>
              <a:buSzPts val="2000"/>
              <a:buChar char="○"/>
            </a:pPr>
            <a:r>
              <a:rPr lang="en-US" sz="1700"/>
              <a:t>Focus more on the segment 2 attributes to further increase the captured  market area under the same segment.</a:t>
            </a:r>
            <a:endParaRPr sz="2000"/>
          </a:p>
          <a:p>
            <a:pPr indent="-349250" lvl="1" marL="914400" rtl="0" algn="l">
              <a:lnSpc>
                <a:spcPct val="115000"/>
              </a:lnSpc>
              <a:spcBef>
                <a:spcPts val="0"/>
              </a:spcBef>
              <a:spcAft>
                <a:spcPts val="0"/>
              </a:spcAft>
              <a:buSzPts val="1900"/>
              <a:buChar char="○"/>
            </a:pPr>
            <a:r>
              <a:rPr lang="en-US" sz="1700"/>
              <a:t>Re-position to other segments as well</a:t>
            </a:r>
            <a:r>
              <a:rPr lang="en-US" sz="2000"/>
              <a:t>.</a:t>
            </a:r>
            <a:endParaRPr sz="1700"/>
          </a:p>
          <a:p>
            <a:pPr indent="-355600" lvl="0" marL="457200" rtl="0" algn="l">
              <a:lnSpc>
                <a:spcPct val="115000"/>
              </a:lnSpc>
              <a:spcBef>
                <a:spcPts val="0"/>
              </a:spcBef>
              <a:spcAft>
                <a:spcPts val="0"/>
              </a:spcAft>
              <a:buSzPts val="2000"/>
              <a:buChar char="●"/>
            </a:pPr>
            <a:r>
              <a:rPr lang="en-US" sz="1700"/>
              <a:t>We would like to re-position Facebook to “Segment – 3”</a:t>
            </a:r>
            <a:endParaRPr sz="2000"/>
          </a:p>
          <a:p>
            <a:pPr indent="-355600" lvl="0" marL="457200" rtl="0" algn="l">
              <a:lnSpc>
                <a:spcPct val="115000"/>
              </a:lnSpc>
              <a:spcBef>
                <a:spcPts val="0"/>
              </a:spcBef>
              <a:spcAft>
                <a:spcPts val="0"/>
              </a:spcAft>
              <a:buSzPts val="2000"/>
              <a:buChar char="●"/>
            </a:pPr>
            <a:r>
              <a:rPr lang="en-US" sz="1700"/>
              <a:t>We would like to capture the market dominated by its competitors- “TikTok” and “Twitter” to increase the number of users</a:t>
            </a:r>
            <a:endParaRPr sz="2000"/>
          </a:p>
        </p:txBody>
      </p:sp>
      <p:pic>
        <p:nvPicPr>
          <p:cNvPr descr="Table&#10;&#10;Description automatically generated" id="1531" name="Google Shape;1531;p13"/>
          <p:cNvPicPr preferRelativeResize="0"/>
          <p:nvPr/>
        </p:nvPicPr>
        <p:blipFill rotWithShape="1">
          <a:blip r:embed="rId3">
            <a:alphaModFix amt="85000"/>
          </a:blip>
          <a:srcRect b="0" l="0" r="0" t="0"/>
          <a:stretch/>
        </p:blipFill>
        <p:spPr>
          <a:xfrm>
            <a:off x="351755" y="1752031"/>
            <a:ext cx="5168021" cy="17447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5" name="Shape 1535"/>
        <p:cNvGrpSpPr/>
        <p:nvPr/>
      </p:nvGrpSpPr>
      <p:grpSpPr>
        <a:xfrm>
          <a:off x="0" y="0"/>
          <a:ext cx="0" cy="0"/>
          <a:chOff x="0" y="0"/>
          <a:chExt cx="0" cy="0"/>
        </a:xfrm>
      </p:grpSpPr>
      <p:sp>
        <p:nvSpPr>
          <p:cNvPr id="1536" name="Google Shape;1536;p14"/>
          <p:cNvSpPr/>
          <p:nvPr/>
        </p:nvSpPr>
        <p:spPr>
          <a:xfrm>
            <a:off x="6211613" y="3310450"/>
            <a:ext cx="5864771" cy="958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4"/>
          <p:cNvSpPr/>
          <p:nvPr/>
        </p:nvSpPr>
        <p:spPr>
          <a:xfrm>
            <a:off x="7516010" y="2396050"/>
            <a:ext cx="4560375" cy="958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4"/>
          <p:cNvSpPr txBox="1"/>
          <p:nvPr>
            <p:ph type="title"/>
          </p:nvPr>
        </p:nvSpPr>
        <p:spPr>
          <a:xfrm>
            <a:off x="5383988" y="2330087"/>
            <a:ext cx="6539324" cy="1953228"/>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6000"/>
              <a:buNone/>
            </a:pPr>
            <a:r>
              <a:rPr lang="en-US" sz="4800">
                <a:solidFill>
                  <a:schemeClr val="lt2"/>
                </a:solidFill>
              </a:rPr>
              <a:t> How to reposition Facebook to Segment 3? </a:t>
            </a:r>
            <a:endParaRPr sz="4800">
              <a:solidFill>
                <a:schemeClr val="lt2"/>
              </a:solidFill>
            </a:endParaRPr>
          </a:p>
        </p:txBody>
      </p:sp>
      <p:grpSp>
        <p:nvGrpSpPr>
          <p:cNvPr id="1539" name="Google Shape;1539;p14"/>
          <p:cNvGrpSpPr/>
          <p:nvPr/>
        </p:nvGrpSpPr>
        <p:grpSpPr>
          <a:xfrm>
            <a:off x="6495495" y="348234"/>
            <a:ext cx="1431269" cy="1004393"/>
            <a:chOff x="693181" y="1290697"/>
            <a:chExt cx="605700" cy="425068"/>
          </a:xfrm>
        </p:grpSpPr>
        <p:sp>
          <p:nvSpPr>
            <p:cNvPr id="1540" name="Google Shape;1540;p14"/>
            <p:cNvSpPr/>
            <p:nvPr/>
          </p:nvSpPr>
          <p:spPr>
            <a:xfrm flipH="1">
              <a:off x="693181" y="1290697"/>
              <a:ext cx="605700" cy="425068"/>
            </a:xfrm>
            <a:custGeom>
              <a:rect b="b" l="l" r="r" t="t"/>
              <a:pathLst>
                <a:path extrusionOk="0" h="425068" w="605700">
                  <a:moveTo>
                    <a:pt x="605697" y="33932"/>
                  </a:moveTo>
                  <a:lnTo>
                    <a:pt x="605697" y="313609"/>
                  </a:lnTo>
                  <a:cubicBezTo>
                    <a:pt x="605653" y="332326"/>
                    <a:pt x="590481" y="347498"/>
                    <a:pt x="571765" y="347542"/>
                  </a:cubicBezTo>
                  <a:lnTo>
                    <a:pt x="493898" y="347542"/>
                  </a:lnTo>
                  <a:lnTo>
                    <a:pt x="450767" y="416033"/>
                  </a:lnTo>
                  <a:cubicBezTo>
                    <a:pt x="445052" y="425079"/>
                    <a:pt x="433087" y="427785"/>
                    <a:pt x="424041" y="422078"/>
                  </a:cubicBezTo>
                  <a:cubicBezTo>
                    <a:pt x="421603" y="420534"/>
                    <a:pt x="419531" y="418471"/>
                    <a:pt x="417995" y="416033"/>
                  </a:cubicBezTo>
                  <a:lnTo>
                    <a:pt x="374865" y="347542"/>
                  </a:lnTo>
                  <a:lnTo>
                    <a:pt x="33929" y="347542"/>
                  </a:lnTo>
                  <a:cubicBezTo>
                    <a:pt x="15209" y="347498"/>
                    <a:pt x="46" y="332326"/>
                    <a:pt x="-3" y="313609"/>
                  </a:cubicBezTo>
                  <a:lnTo>
                    <a:pt x="-3" y="33932"/>
                  </a:lnTo>
                  <a:cubicBezTo>
                    <a:pt x="46" y="15215"/>
                    <a:pt x="15209" y="44"/>
                    <a:pt x="33929" y="-1"/>
                  </a:cubicBezTo>
                  <a:lnTo>
                    <a:pt x="571765" y="-1"/>
                  </a:lnTo>
                  <a:cubicBezTo>
                    <a:pt x="590481" y="44"/>
                    <a:pt x="605653" y="15215"/>
                    <a:pt x="605697"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p14"/>
            <p:cNvSpPr/>
            <p:nvPr/>
          </p:nvSpPr>
          <p:spPr>
            <a:xfrm>
              <a:off x="1028911" y="1403092"/>
              <a:ext cx="96143" cy="130782"/>
            </a:xfrm>
            <a:custGeom>
              <a:rect b="b" l="l" r="r" t="t"/>
              <a:pathLst>
                <a:path extrusionOk="0" h="130782" w="96143">
                  <a:moveTo>
                    <a:pt x="11721" y="107363"/>
                  </a:moveTo>
                  <a:cubicBezTo>
                    <a:pt x="15999" y="107729"/>
                    <a:pt x="20303" y="107729"/>
                    <a:pt x="24580" y="107363"/>
                  </a:cubicBezTo>
                  <a:cubicBezTo>
                    <a:pt x="33438" y="106952"/>
                    <a:pt x="42047" y="104283"/>
                    <a:pt x="49583" y="99594"/>
                  </a:cubicBezTo>
                  <a:cubicBezTo>
                    <a:pt x="57602" y="94022"/>
                    <a:pt x="63299" y="85700"/>
                    <a:pt x="65567" y="76199"/>
                  </a:cubicBezTo>
                  <a:lnTo>
                    <a:pt x="64942" y="76199"/>
                  </a:lnTo>
                  <a:cubicBezTo>
                    <a:pt x="58102" y="82574"/>
                    <a:pt x="48913" y="85816"/>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91" y="28"/>
                    <a:pt x="95750" y="24942"/>
                    <a:pt x="95750" y="54589"/>
                  </a:cubicBezTo>
                  <a:cubicBezTo>
                    <a:pt x="99759" y="92352"/>
                    <a:pt x="72407"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86" y="64403"/>
                    <a:pt x="60183" y="61224"/>
                    <a:pt x="63781" y="55750"/>
                  </a:cubicBezTo>
                  <a:cubicBezTo>
                    <a:pt x="64987" y="53473"/>
                    <a:pt x="65541" y="50910"/>
                    <a:pt x="65389" y="48338"/>
                  </a:cubicBezTo>
                  <a:cubicBezTo>
                    <a:pt x="65389" y="34854"/>
                    <a:pt x="60299" y="21549"/>
                    <a:pt x="46815" y="21549"/>
                  </a:cubicBezTo>
                  <a:cubicBezTo>
                    <a:pt x="36903"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2" name="Google Shape;1542;p14"/>
            <p:cNvSpPr/>
            <p:nvPr/>
          </p:nvSpPr>
          <p:spPr>
            <a:xfrm>
              <a:off x="1137139" y="1403092"/>
              <a:ext cx="96143" cy="130782"/>
            </a:xfrm>
            <a:custGeom>
              <a:rect b="b" l="l" r="r" t="t"/>
              <a:pathLst>
                <a:path extrusionOk="0" h="130782" w="96143">
                  <a:moveTo>
                    <a:pt x="11721" y="107363"/>
                  </a:moveTo>
                  <a:cubicBezTo>
                    <a:pt x="15999" y="107729"/>
                    <a:pt x="20303" y="107729"/>
                    <a:pt x="24580" y="107363"/>
                  </a:cubicBezTo>
                  <a:cubicBezTo>
                    <a:pt x="33412" y="106952"/>
                    <a:pt x="41993" y="104283"/>
                    <a:pt x="49494" y="99594"/>
                  </a:cubicBezTo>
                  <a:cubicBezTo>
                    <a:pt x="57540" y="94049"/>
                    <a:pt x="63237" y="85709"/>
                    <a:pt x="65478" y="76199"/>
                  </a:cubicBezTo>
                  <a:lnTo>
                    <a:pt x="64942" y="76199"/>
                  </a:lnTo>
                  <a:cubicBezTo>
                    <a:pt x="58093" y="82566"/>
                    <a:pt x="48905" y="85807"/>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01" y="28"/>
                    <a:pt x="95750" y="24942"/>
                    <a:pt x="95750" y="54589"/>
                  </a:cubicBezTo>
                  <a:cubicBezTo>
                    <a:pt x="99759" y="92352"/>
                    <a:pt x="72408"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77" y="64385"/>
                    <a:pt x="60174" y="61206"/>
                    <a:pt x="63781" y="55750"/>
                  </a:cubicBezTo>
                  <a:cubicBezTo>
                    <a:pt x="64951" y="53464"/>
                    <a:pt x="65478" y="50901"/>
                    <a:pt x="65299" y="48338"/>
                  </a:cubicBezTo>
                  <a:cubicBezTo>
                    <a:pt x="65299" y="34854"/>
                    <a:pt x="60299" y="21549"/>
                    <a:pt x="46815" y="21549"/>
                  </a:cubicBezTo>
                  <a:cubicBezTo>
                    <a:pt x="36814"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3" name="Google Shape;1543;p14"/>
            <p:cNvSpPr/>
            <p:nvPr/>
          </p:nvSpPr>
          <p:spPr>
            <a:xfrm>
              <a:off x="765065" y="1388320"/>
              <a:ext cx="194657" cy="160176"/>
            </a:xfrm>
            <a:custGeom>
              <a:rect b="b" l="l" r="r" t="t"/>
              <a:pathLst>
                <a:path extrusionOk="0" h="160176" w="194657">
                  <a:moveTo>
                    <a:pt x="179930" y="84630"/>
                  </a:moveTo>
                  <a:lnTo>
                    <a:pt x="97152" y="160175"/>
                  </a:lnTo>
                  <a:lnTo>
                    <a:pt x="14374" y="84630"/>
                  </a:lnTo>
                  <a:cubicBezTo>
                    <a:pt x="-1968" y="67396"/>
                    <a:pt x="-4915" y="32481"/>
                    <a:pt x="8301" y="17032"/>
                  </a:cubicBezTo>
                  <a:cubicBezTo>
                    <a:pt x="38573" y="-18686"/>
                    <a:pt x="97598" y="5870"/>
                    <a:pt x="97598" y="52751"/>
                  </a:cubicBezTo>
                  <a:cubicBezTo>
                    <a:pt x="97598" y="6228"/>
                    <a:pt x="156177" y="-17972"/>
                    <a:pt x="186449" y="17032"/>
                  </a:cubicBezTo>
                  <a:cubicBezTo>
                    <a:pt x="199575" y="32481"/>
                    <a:pt x="196628" y="67396"/>
                    <a:pt x="179930" y="84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grpSp>
        <p:nvGrpSpPr>
          <p:cNvPr id="1548" name="Google Shape;1548;p15"/>
          <p:cNvGrpSpPr/>
          <p:nvPr/>
        </p:nvGrpSpPr>
        <p:grpSpPr>
          <a:xfrm>
            <a:off x="7822762" y="366788"/>
            <a:ext cx="2936972" cy="5982795"/>
            <a:chOff x="3458567" y="2057874"/>
            <a:chExt cx="3944362" cy="8032753"/>
          </a:xfrm>
        </p:grpSpPr>
        <p:grpSp>
          <p:nvGrpSpPr>
            <p:cNvPr id="1549" name="Google Shape;1549;p15"/>
            <p:cNvGrpSpPr/>
            <p:nvPr/>
          </p:nvGrpSpPr>
          <p:grpSpPr>
            <a:xfrm>
              <a:off x="3458567" y="2057874"/>
              <a:ext cx="3944362" cy="8032753"/>
              <a:chOff x="808950" y="477951"/>
              <a:chExt cx="1514499" cy="3084301"/>
            </a:xfrm>
          </p:grpSpPr>
          <p:sp>
            <p:nvSpPr>
              <p:cNvPr id="1550" name="Google Shape;1550;p15"/>
              <p:cNvSpPr/>
              <p:nvPr/>
            </p:nvSpPr>
            <p:spPr>
              <a:xfrm rot="5465">
                <a:off x="811399" y="479149"/>
                <a:ext cx="1509602" cy="3081905"/>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1" name="Google Shape;1551;p15"/>
              <p:cNvSpPr/>
              <p:nvPr/>
            </p:nvSpPr>
            <p:spPr>
              <a:xfrm rot="5166">
                <a:off x="863455" y="534433"/>
                <a:ext cx="1397402" cy="2957104"/>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2" name="Google Shape;1552;p15"/>
              <p:cNvSpPr/>
              <p:nvPr/>
            </p:nvSpPr>
            <p:spPr>
              <a:xfrm rot="-10793168">
                <a:off x="1188747" y="510748"/>
                <a:ext cx="754801" cy="135600"/>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553" name="Google Shape;1553;p15"/>
              <p:cNvGrpSpPr/>
              <p:nvPr/>
            </p:nvGrpSpPr>
            <p:grpSpPr>
              <a:xfrm rot="7539">
                <a:off x="1960760" y="582824"/>
                <a:ext cx="228171" cy="59070"/>
                <a:chOff x="7943340" y="914649"/>
                <a:chExt cx="2501864" cy="647700"/>
              </a:xfrm>
            </p:grpSpPr>
            <p:grpSp>
              <p:nvGrpSpPr>
                <p:cNvPr id="1554" name="Google Shape;1554;p15"/>
                <p:cNvGrpSpPr/>
                <p:nvPr/>
              </p:nvGrpSpPr>
              <p:grpSpPr>
                <a:xfrm>
                  <a:off x="9607004" y="1009899"/>
                  <a:ext cx="838200" cy="457200"/>
                  <a:chOff x="5676900" y="3200400"/>
                  <a:chExt cx="838200" cy="457200"/>
                </a:xfrm>
              </p:grpSpPr>
              <p:sp>
                <p:nvSpPr>
                  <p:cNvPr id="1555" name="Google Shape;1555;p15"/>
                  <p:cNvSpPr/>
                  <p:nvPr/>
                </p:nvSpPr>
                <p:spPr>
                  <a:xfrm>
                    <a:off x="5676900" y="3200400"/>
                    <a:ext cx="838200" cy="457200"/>
                  </a:xfrm>
                  <a:custGeom>
                    <a:rect b="b" l="l" r="r" t="t"/>
                    <a:pathLst>
                      <a:path extrusionOk="0" h="457200" w="838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6" name="Google Shape;1556;p15"/>
                  <p:cNvSpPr/>
                  <p:nvPr/>
                </p:nvSpPr>
                <p:spPr>
                  <a:xfrm>
                    <a:off x="5772150" y="3295650"/>
                    <a:ext cx="571500" cy="266700"/>
                  </a:xfrm>
                  <a:custGeom>
                    <a:rect b="b" l="l" r="r" t="t"/>
                    <a:pathLst>
                      <a:path extrusionOk="0" h="266700" w="571500">
                        <a:moveTo>
                          <a:pt x="0" y="0"/>
                        </a:moveTo>
                        <a:lnTo>
                          <a:pt x="571500" y="0"/>
                        </a:lnTo>
                        <a:lnTo>
                          <a:pt x="571500" y="266700"/>
                        </a:lnTo>
                        <a:lnTo>
                          <a:pt x="0" y="26670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57" name="Google Shape;1557;p15"/>
                <p:cNvGrpSpPr/>
                <p:nvPr/>
              </p:nvGrpSpPr>
              <p:grpSpPr>
                <a:xfrm>
                  <a:off x="8837084" y="1019424"/>
                  <a:ext cx="620077" cy="438150"/>
                  <a:chOff x="5936437" y="3359925"/>
                  <a:chExt cx="620077" cy="438150"/>
                </a:xfrm>
              </p:grpSpPr>
              <p:sp>
                <p:nvSpPr>
                  <p:cNvPr id="1558" name="Google Shape;1558;p15"/>
                  <p:cNvSpPr/>
                  <p:nvPr/>
                </p:nvSpPr>
                <p:spPr>
                  <a:xfrm>
                    <a:off x="5936437" y="3359925"/>
                    <a:ext cx="620077" cy="182880"/>
                  </a:xfrm>
                  <a:custGeom>
                    <a:rect b="b" l="l" r="r" t="t"/>
                    <a:pathLst>
                      <a:path extrusionOk="0" h="182880" w="620077">
                        <a:moveTo>
                          <a:pt x="309563" y="0"/>
                        </a:moveTo>
                        <a:cubicBezTo>
                          <a:pt x="188595" y="0"/>
                          <a:pt x="79057" y="49530"/>
                          <a:pt x="0" y="128588"/>
                        </a:cubicBezTo>
                        <a:lnTo>
                          <a:pt x="54293" y="182880"/>
                        </a:lnTo>
                        <a:cubicBezTo>
                          <a:pt x="119063" y="117157"/>
                          <a:pt x="209550" y="76200"/>
                          <a:pt x="309563" y="76200"/>
                        </a:cubicBezTo>
                        <a:cubicBezTo>
                          <a:pt x="409575" y="76200"/>
                          <a:pt x="500063" y="117157"/>
                          <a:pt x="565785" y="181927"/>
                        </a:cubicBezTo>
                        <a:lnTo>
                          <a:pt x="620078" y="127635"/>
                        </a:lnTo>
                        <a:cubicBezTo>
                          <a:pt x="539115" y="49530"/>
                          <a:pt x="430530" y="0"/>
                          <a:pt x="309563"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9" name="Google Shape;1559;p15"/>
                  <p:cNvSpPr/>
                  <p:nvPr/>
                </p:nvSpPr>
                <p:spPr>
                  <a:xfrm>
                    <a:off x="6017400" y="3474225"/>
                    <a:ext cx="457200" cy="149542"/>
                  </a:xfrm>
                  <a:custGeom>
                    <a:rect b="b" l="l" r="r" t="t"/>
                    <a:pathLst>
                      <a:path extrusionOk="0" h="149542" w="457200">
                        <a:moveTo>
                          <a:pt x="0" y="95250"/>
                        </a:moveTo>
                        <a:lnTo>
                          <a:pt x="54293" y="149543"/>
                        </a:lnTo>
                        <a:cubicBezTo>
                          <a:pt x="97155" y="103823"/>
                          <a:pt x="160020" y="76200"/>
                          <a:pt x="228600" y="76200"/>
                        </a:cubicBezTo>
                        <a:cubicBezTo>
                          <a:pt x="297180" y="76200"/>
                          <a:pt x="359093" y="103823"/>
                          <a:pt x="403860" y="148590"/>
                        </a:cubicBezTo>
                        <a:lnTo>
                          <a:pt x="457200" y="95250"/>
                        </a:lnTo>
                        <a:cubicBezTo>
                          <a:pt x="398145" y="36195"/>
                          <a:pt x="317183" y="0"/>
                          <a:pt x="228600" y="0"/>
                        </a:cubicBezTo>
                        <a:cubicBezTo>
                          <a:pt x="140018" y="0"/>
                          <a:pt x="58103" y="36195"/>
                          <a:pt x="0" y="9525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0" name="Google Shape;1560;p15"/>
                  <p:cNvSpPr/>
                  <p:nvPr/>
                </p:nvSpPr>
                <p:spPr>
                  <a:xfrm>
                    <a:off x="6098362" y="3588525"/>
                    <a:ext cx="297180" cy="116205"/>
                  </a:xfrm>
                  <a:custGeom>
                    <a:rect b="b" l="l" r="r" t="t"/>
                    <a:pathLst>
                      <a:path extrusionOk="0" h="116205" w="297180">
                        <a:moveTo>
                          <a:pt x="0" y="61913"/>
                        </a:moveTo>
                        <a:lnTo>
                          <a:pt x="54293" y="116205"/>
                        </a:lnTo>
                        <a:cubicBezTo>
                          <a:pt x="78105" y="92393"/>
                          <a:pt x="111443" y="77152"/>
                          <a:pt x="148590" y="77152"/>
                        </a:cubicBezTo>
                        <a:cubicBezTo>
                          <a:pt x="185738" y="77152"/>
                          <a:pt x="219075" y="92393"/>
                          <a:pt x="242888" y="116205"/>
                        </a:cubicBezTo>
                        <a:lnTo>
                          <a:pt x="297180" y="61913"/>
                        </a:lnTo>
                        <a:cubicBezTo>
                          <a:pt x="259080" y="23813"/>
                          <a:pt x="206693" y="0"/>
                          <a:pt x="149543" y="0"/>
                        </a:cubicBezTo>
                        <a:cubicBezTo>
                          <a:pt x="92393" y="0"/>
                          <a:pt x="37148" y="23813"/>
                          <a:pt x="0" y="6191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1" name="Google Shape;1561;p15"/>
                  <p:cNvSpPr/>
                  <p:nvPr/>
                </p:nvSpPr>
                <p:spPr>
                  <a:xfrm>
                    <a:off x="6178372" y="3702825"/>
                    <a:ext cx="135254" cy="95250"/>
                  </a:xfrm>
                  <a:custGeom>
                    <a:rect b="b" l="l" r="r" t="t"/>
                    <a:pathLst>
                      <a:path extrusionOk="0" h="95250" w="135254">
                        <a:moveTo>
                          <a:pt x="0" y="27623"/>
                        </a:moveTo>
                        <a:lnTo>
                          <a:pt x="67627" y="95250"/>
                        </a:lnTo>
                        <a:lnTo>
                          <a:pt x="135255" y="27623"/>
                        </a:lnTo>
                        <a:cubicBezTo>
                          <a:pt x="117157" y="10477"/>
                          <a:pt x="94297" y="0"/>
                          <a:pt x="67627" y="0"/>
                        </a:cubicBezTo>
                        <a:cubicBezTo>
                          <a:pt x="40957" y="0"/>
                          <a:pt x="17145" y="10477"/>
                          <a:pt x="0" y="2762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62" name="Google Shape;1562;p15"/>
                <p:cNvGrpSpPr/>
                <p:nvPr/>
              </p:nvGrpSpPr>
              <p:grpSpPr>
                <a:xfrm>
                  <a:off x="7943340" y="914649"/>
                  <a:ext cx="647700" cy="647700"/>
                  <a:chOff x="6072150" y="3405150"/>
                  <a:chExt cx="647700" cy="647700"/>
                </a:xfrm>
              </p:grpSpPr>
              <p:sp>
                <p:nvSpPr>
                  <p:cNvPr id="1563" name="Google Shape;1563;p15"/>
                  <p:cNvSpPr/>
                  <p:nvPr/>
                </p:nvSpPr>
                <p:spPr>
                  <a:xfrm>
                    <a:off x="6243600" y="3748050"/>
                    <a:ext cx="133350" cy="304800"/>
                  </a:xfrm>
                  <a:custGeom>
                    <a:rect b="b" l="l" r="r" t="t"/>
                    <a:pathLst>
                      <a:path extrusionOk="0" h="304800" w="133350">
                        <a:moveTo>
                          <a:pt x="0" y="0"/>
                        </a:moveTo>
                        <a:lnTo>
                          <a:pt x="133350" y="0"/>
                        </a:lnTo>
                        <a:lnTo>
                          <a:pt x="133350" y="304800"/>
                        </a:lnTo>
                        <a:lnTo>
                          <a:pt x="0" y="30480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4" name="Google Shape;1564;p15"/>
                  <p:cNvSpPr/>
                  <p:nvPr/>
                </p:nvSpPr>
                <p:spPr>
                  <a:xfrm>
                    <a:off x="6415050" y="3576600"/>
                    <a:ext cx="133350" cy="476250"/>
                  </a:xfrm>
                  <a:custGeom>
                    <a:rect b="b" l="l" r="r" t="t"/>
                    <a:pathLst>
                      <a:path extrusionOk="0" h="476250" w="133350">
                        <a:moveTo>
                          <a:pt x="0" y="0"/>
                        </a:moveTo>
                        <a:lnTo>
                          <a:pt x="133350" y="0"/>
                        </a:lnTo>
                        <a:lnTo>
                          <a:pt x="133350" y="476250"/>
                        </a:lnTo>
                        <a:lnTo>
                          <a:pt x="0" y="47625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5" name="Google Shape;1565;p15"/>
                  <p:cNvSpPr/>
                  <p:nvPr/>
                </p:nvSpPr>
                <p:spPr>
                  <a:xfrm>
                    <a:off x="6586500" y="3405150"/>
                    <a:ext cx="133350" cy="647700"/>
                  </a:xfrm>
                  <a:custGeom>
                    <a:rect b="b" l="l" r="r" t="t"/>
                    <a:pathLst>
                      <a:path extrusionOk="0" h="647700" w="133350">
                        <a:moveTo>
                          <a:pt x="0" y="0"/>
                        </a:moveTo>
                        <a:lnTo>
                          <a:pt x="133350" y="0"/>
                        </a:lnTo>
                        <a:lnTo>
                          <a:pt x="133350" y="647700"/>
                        </a:lnTo>
                        <a:lnTo>
                          <a:pt x="0" y="64770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6" name="Google Shape;1566;p15"/>
                  <p:cNvSpPr/>
                  <p:nvPr/>
                </p:nvSpPr>
                <p:spPr>
                  <a:xfrm>
                    <a:off x="6072150" y="3919500"/>
                    <a:ext cx="133350" cy="133350"/>
                  </a:xfrm>
                  <a:custGeom>
                    <a:rect b="b" l="l" r="r" t="t"/>
                    <a:pathLst>
                      <a:path extrusionOk="0" h="133350" w="133350">
                        <a:moveTo>
                          <a:pt x="0" y="0"/>
                        </a:moveTo>
                        <a:lnTo>
                          <a:pt x="133350" y="0"/>
                        </a:lnTo>
                        <a:lnTo>
                          <a:pt x="133350" y="133350"/>
                        </a:lnTo>
                        <a:lnTo>
                          <a:pt x="0" y="13335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67" name="Google Shape;1567;p15"/>
              <p:cNvSpPr/>
              <p:nvPr/>
            </p:nvSpPr>
            <p:spPr>
              <a:xfrm>
                <a:off x="1270223" y="3440663"/>
                <a:ext cx="591600" cy="210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5"/>
              <p:cNvSpPr/>
              <p:nvPr/>
            </p:nvSpPr>
            <p:spPr>
              <a:xfrm>
                <a:off x="943849" y="588224"/>
                <a:ext cx="228174" cy="47890"/>
              </a:xfrm>
              <a:prstGeom prst="rect">
                <a:avLst/>
              </a:prstGeom>
            </p:spPr>
            <p:txBody>
              <a:bodyPr>
                <a:prstTxWarp prst="textPlain"/>
              </a:bodyPr>
              <a:lstStyle/>
              <a:p>
                <a:pPr lvl="0" algn="ctr"/>
                <a:r>
                  <a:rPr b="0" i="0">
                    <a:ln>
                      <a:noFill/>
                    </a:ln>
                    <a:solidFill>
                      <a:srgbClr val="FFFFFF"/>
                    </a:solidFill>
                    <a:latin typeface="Roboto"/>
                  </a:rPr>
                  <a:t>9:32 am</a:t>
                </a:r>
              </a:p>
            </p:txBody>
          </p:sp>
        </p:grpSp>
        <p:sp>
          <p:nvSpPr>
            <p:cNvPr id="1569" name="Google Shape;1569;p15"/>
            <p:cNvSpPr/>
            <p:nvPr/>
          </p:nvSpPr>
          <p:spPr>
            <a:xfrm rot="5830303">
              <a:off x="5846931" y="2321851"/>
              <a:ext cx="91314" cy="91314"/>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5"/>
            <p:cNvSpPr/>
            <p:nvPr/>
          </p:nvSpPr>
          <p:spPr>
            <a:xfrm>
              <a:off x="5134954" y="2330000"/>
              <a:ext cx="591600" cy="546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15"/>
          <p:cNvGrpSpPr/>
          <p:nvPr/>
        </p:nvGrpSpPr>
        <p:grpSpPr>
          <a:xfrm>
            <a:off x="7131806" y="5293460"/>
            <a:ext cx="1131468" cy="1006776"/>
            <a:chOff x="758231" y="2398960"/>
            <a:chExt cx="1131468" cy="1006776"/>
          </a:xfrm>
        </p:grpSpPr>
        <p:sp>
          <p:nvSpPr>
            <p:cNvPr id="1572" name="Google Shape;1572;p15"/>
            <p:cNvSpPr/>
            <p:nvPr/>
          </p:nvSpPr>
          <p:spPr>
            <a:xfrm>
              <a:off x="816925" y="2456823"/>
              <a:ext cx="1072774" cy="948913"/>
            </a:xfrm>
            <a:custGeom>
              <a:rect b="b" l="l" r="r" t="t"/>
              <a:pathLst>
                <a:path extrusionOk="0" h="948913" w="1072774">
                  <a:moveTo>
                    <a:pt x="1063246" y="264944"/>
                  </a:moveTo>
                  <a:lnTo>
                    <a:pt x="946089" y="422821"/>
                  </a:lnTo>
                  <a:cubicBezTo>
                    <a:pt x="974592" y="683291"/>
                    <a:pt x="786551" y="917552"/>
                    <a:pt x="526090" y="946056"/>
                  </a:cubicBezTo>
                  <a:cubicBezTo>
                    <a:pt x="265620" y="974559"/>
                    <a:pt x="31358" y="786518"/>
                    <a:pt x="2855" y="526057"/>
                  </a:cubicBezTo>
                  <a:cubicBezTo>
                    <a:pt x="-25658" y="265587"/>
                    <a:pt x="162384" y="31325"/>
                    <a:pt x="422854" y="2822"/>
                  </a:cubicBezTo>
                  <a:cubicBezTo>
                    <a:pt x="578632" y="-14234"/>
                    <a:pt x="732776" y="46738"/>
                    <a:pt x="834736" y="165735"/>
                  </a:cubicBezTo>
                  <a:lnTo>
                    <a:pt x="1030206" y="188506"/>
                  </a:lnTo>
                  <a:cubicBezTo>
                    <a:pt x="1056567" y="191533"/>
                    <a:pt x="1075480" y="215357"/>
                    <a:pt x="1072453" y="241718"/>
                  </a:cubicBezTo>
                  <a:cubicBezTo>
                    <a:pt x="1071488" y="250129"/>
                    <a:pt x="1068309" y="258148"/>
                    <a:pt x="1063246" y="2649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3" name="Google Shape;1573;p15"/>
            <p:cNvSpPr/>
            <p:nvPr/>
          </p:nvSpPr>
          <p:spPr>
            <a:xfrm>
              <a:off x="771686" y="2412458"/>
              <a:ext cx="1073440" cy="949625"/>
            </a:xfrm>
            <a:custGeom>
              <a:rect b="b" l="l" r="r" t="t"/>
              <a:pathLst>
                <a:path extrusionOk="0" h="949625" w="1073440">
                  <a:moveTo>
                    <a:pt x="1063927" y="265018"/>
                  </a:moveTo>
                  <a:lnTo>
                    <a:pt x="946769" y="422806"/>
                  </a:lnTo>
                  <a:cubicBezTo>
                    <a:pt x="975478" y="683446"/>
                    <a:pt x="787464" y="918019"/>
                    <a:pt x="526824" y="946729"/>
                  </a:cubicBezTo>
                  <a:cubicBezTo>
                    <a:pt x="266175" y="975437"/>
                    <a:pt x="31610" y="787423"/>
                    <a:pt x="2892" y="526783"/>
                  </a:cubicBezTo>
                  <a:cubicBezTo>
                    <a:pt x="-25817" y="266134"/>
                    <a:pt x="162198" y="31569"/>
                    <a:pt x="422847" y="2860"/>
                  </a:cubicBezTo>
                  <a:cubicBezTo>
                    <a:pt x="578821" y="-14329"/>
                    <a:pt x="733207" y="46670"/>
                    <a:pt x="835327" y="165809"/>
                  </a:cubicBezTo>
                  <a:lnTo>
                    <a:pt x="1030887" y="188491"/>
                  </a:lnTo>
                  <a:cubicBezTo>
                    <a:pt x="1057292" y="191571"/>
                    <a:pt x="1076196" y="215476"/>
                    <a:pt x="1073106" y="241881"/>
                  </a:cubicBezTo>
                  <a:cubicBezTo>
                    <a:pt x="1072133" y="250266"/>
                    <a:pt x="1068963" y="258241"/>
                    <a:pt x="1063927" y="2650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4" name="Google Shape;1574;p15"/>
            <p:cNvSpPr/>
            <p:nvPr/>
          </p:nvSpPr>
          <p:spPr>
            <a:xfrm>
              <a:off x="758231" y="2398960"/>
              <a:ext cx="1100043" cy="976193"/>
            </a:xfrm>
            <a:custGeom>
              <a:rect b="b" l="l" r="r" t="t"/>
              <a:pathLst>
                <a:path extrusionOk="0" h="976193" w="1100043">
                  <a:moveTo>
                    <a:pt x="488379" y="976193"/>
                  </a:moveTo>
                  <a:cubicBezTo>
                    <a:pt x="218810" y="976353"/>
                    <a:pt x="157" y="757951"/>
                    <a:pt x="-3" y="488381"/>
                  </a:cubicBezTo>
                  <a:cubicBezTo>
                    <a:pt x="-155" y="218812"/>
                    <a:pt x="218247" y="160"/>
                    <a:pt x="487817" y="-1"/>
                  </a:cubicBezTo>
                  <a:cubicBezTo>
                    <a:pt x="628593" y="-81"/>
                    <a:pt x="762556" y="60623"/>
                    <a:pt x="855300" y="166538"/>
                  </a:cubicBezTo>
                  <a:lnTo>
                    <a:pt x="1045592" y="188683"/>
                  </a:lnTo>
                  <a:cubicBezTo>
                    <a:pt x="1079346" y="192594"/>
                    <a:pt x="1103536" y="223125"/>
                    <a:pt x="1099625" y="256879"/>
                  </a:cubicBezTo>
                  <a:cubicBezTo>
                    <a:pt x="1098384" y="267595"/>
                    <a:pt x="1094348" y="277801"/>
                    <a:pt x="1087918" y="286463"/>
                  </a:cubicBezTo>
                  <a:lnTo>
                    <a:pt x="974065" y="439786"/>
                  </a:lnTo>
                  <a:cubicBezTo>
                    <a:pt x="975663" y="455752"/>
                    <a:pt x="976431" y="471781"/>
                    <a:pt x="976387" y="487828"/>
                  </a:cubicBezTo>
                  <a:cubicBezTo>
                    <a:pt x="976288" y="757361"/>
                    <a:pt x="757913" y="975898"/>
                    <a:pt x="488379" y="976193"/>
                  </a:cubicBezTo>
                  <a:close/>
                  <a:moveTo>
                    <a:pt x="488379" y="26877"/>
                  </a:moveTo>
                  <a:cubicBezTo>
                    <a:pt x="233999" y="27234"/>
                    <a:pt x="28081" y="233742"/>
                    <a:pt x="28438" y="488122"/>
                  </a:cubicBezTo>
                  <a:cubicBezTo>
                    <a:pt x="28795" y="742493"/>
                    <a:pt x="235303" y="948421"/>
                    <a:pt x="489674" y="948064"/>
                  </a:cubicBezTo>
                  <a:cubicBezTo>
                    <a:pt x="744054" y="947707"/>
                    <a:pt x="949982" y="741199"/>
                    <a:pt x="949624" y="486819"/>
                  </a:cubicBezTo>
                  <a:cubicBezTo>
                    <a:pt x="949598" y="470388"/>
                    <a:pt x="948696" y="453975"/>
                    <a:pt x="946919" y="437643"/>
                  </a:cubicBezTo>
                  <a:lnTo>
                    <a:pt x="946294" y="432375"/>
                  </a:lnTo>
                  <a:lnTo>
                    <a:pt x="1066666" y="270122"/>
                  </a:lnTo>
                  <a:cubicBezTo>
                    <a:pt x="1078087" y="254709"/>
                    <a:pt x="1074863" y="232957"/>
                    <a:pt x="1059451" y="221527"/>
                  </a:cubicBezTo>
                  <a:cubicBezTo>
                    <a:pt x="1054575" y="217919"/>
                    <a:pt x="1048842" y="215642"/>
                    <a:pt x="1042824" y="214937"/>
                  </a:cubicBezTo>
                  <a:lnTo>
                    <a:pt x="842084" y="191630"/>
                  </a:lnTo>
                  <a:lnTo>
                    <a:pt x="838691" y="187612"/>
                  </a:lnTo>
                  <a:cubicBezTo>
                    <a:pt x="750966" y="85492"/>
                    <a:pt x="623003" y="26779"/>
                    <a:pt x="488379" y="268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5" name="Google Shape;1575;p15"/>
            <p:cNvSpPr/>
            <p:nvPr/>
          </p:nvSpPr>
          <p:spPr>
            <a:xfrm>
              <a:off x="948273" y="2594788"/>
              <a:ext cx="602798" cy="557659"/>
            </a:xfrm>
            <a:custGeom>
              <a:rect b="b" l="l" r="r" t="t"/>
              <a:pathLst>
                <a:path extrusionOk="0" h="557659" w="602798">
                  <a:moveTo>
                    <a:pt x="578819" y="304859"/>
                  </a:moveTo>
                  <a:cubicBezTo>
                    <a:pt x="593794" y="295706"/>
                    <a:pt x="602885" y="279373"/>
                    <a:pt x="602751" y="261817"/>
                  </a:cubicBezTo>
                  <a:cubicBezTo>
                    <a:pt x="603867" y="235743"/>
                    <a:pt x="583721" y="213651"/>
                    <a:pt x="557656" y="212347"/>
                  </a:cubicBezTo>
                  <a:lnTo>
                    <a:pt x="416299" y="212347"/>
                  </a:lnTo>
                  <a:cubicBezTo>
                    <a:pt x="413111" y="208373"/>
                    <a:pt x="411236" y="203507"/>
                    <a:pt x="410941" y="198417"/>
                  </a:cubicBezTo>
                  <a:cubicBezTo>
                    <a:pt x="411745" y="184218"/>
                    <a:pt x="434605" y="155822"/>
                    <a:pt x="434694" y="47862"/>
                  </a:cubicBezTo>
                  <a:cubicBezTo>
                    <a:pt x="434819" y="23198"/>
                    <a:pt x="416192" y="2481"/>
                    <a:pt x="391653" y="-1"/>
                  </a:cubicBezTo>
                  <a:lnTo>
                    <a:pt x="387277" y="-1"/>
                  </a:lnTo>
                  <a:cubicBezTo>
                    <a:pt x="361078" y="53"/>
                    <a:pt x="339861" y="21305"/>
                    <a:pt x="339861" y="47505"/>
                  </a:cubicBezTo>
                  <a:cubicBezTo>
                    <a:pt x="339861" y="145285"/>
                    <a:pt x="247349" y="208239"/>
                    <a:pt x="211541" y="229581"/>
                  </a:cubicBezTo>
                  <a:cubicBezTo>
                    <a:pt x="202879" y="234662"/>
                    <a:pt x="193012" y="237350"/>
                    <a:pt x="182966" y="237350"/>
                  </a:cubicBezTo>
                  <a:lnTo>
                    <a:pt x="166000" y="237350"/>
                  </a:lnTo>
                  <a:lnTo>
                    <a:pt x="166000" y="229492"/>
                  </a:lnTo>
                  <a:cubicBezTo>
                    <a:pt x="165955" y="212043"/>
                    <a:pt x="151837" y="197890"/>
                    <a:pt x="134388" y="197791"/>
                  </a:cubicBezTo>
                  <a:lnTo>
                    <a:pt x="-3" y="197791"/>
                  </a:lnTo>
                  <a:lnTo>
                    <a:pt x="-3" y="529708"/>
                  </a:lnTo>
                  <a:lnTo>
                    <a:pt x="134388" y="529708"/>
                  </a:lnTo>
                  <a:cubicBezTo>
                    <a:pt x="151837" y="529610"/>
                    <a:pt x="165955" y="515456"/>
                    <a:pt x="166000" y="498008"/>
                  </a:cubicBezTo>
                  <a:lnTo>
                    <a:pt x="166000" y="490150"/>
                  </a:lnTo>
                  <a:lnTo>
                    <a:pt x="197611" y="490150"/>
                  </a:lnTo>
                  <a:cubicBezTo>
                    <a:pt x="253689" y="490150"/>
                    <a:pt x="257618" y="553461"/>
                    <a:pt x="363524" y="553461"/>
                  </a:cubicBezTo>
                  <a:lnTo>
                    <a:pt x="406744" y="553461"/>
                  </a:lnTo>
                  <a:cubicBezTo>
                    <a:pt x="412307" y="556176"/>
                    <a:pt x="418415" y="557604"/>
                    <a:pt x="424603" y="557658"/>
                  </a:cubicBezTo>
                  <a:lnTo>
                    <a:pt x="491487" y="557658"/>
                  </a:lnTo>
                  <a:cubicBezTo>
                    <a:pt x="517552" y="556354"/>
                    <a:pt x="537698" y="534262"/>
                    <a:pt x="536582" y="508187"/>
                  </a:cubicBezTo>
                  <a:cubicBezTo>
                    <a:pt x="536653" y="495990"/>
                    <a:pt x="532420" y="484167"/>
                    <a:pt x="524616" y="474791"/>
                  </a:cubicBezTo>
                  <a:lnTo>
                    <a:pt x="526045" y="474791"/>
                  </a:lnTo>
                  <a:cubicBezTo>
                    <a:pt x="552128" y="473487"/>
                    <a:pt x="572291" y="451412"/>
                    <a:pt x="571229" y="425320"/>
                  </a:cubicBezTo>
                  <a:cubicBezTo>
                    <a:pt x="571282" y="412631"/>
                    <a:pt x="566675" y="400370"/>
                    <a:pt x="558281" y="390852"/>
                  </a:cubicBezTo>
                  <a:cubicBezTo>
                    <a:pt x="579944" y="384913"/>
                    <a:pt x="594714" y="364902"/>
                    <a:pt x="594000" y="342452"/>
                  </a:cubicBezTo>
                  <a:cubicBezTo>
                    <a:pt x="594267" y="328379"/>
                    <a:pt x="588785" y="314797"/>
                    <a:pt x="578819" y="304859"/>
                  </a:cubicBezTo>
                  <a:close/>
                  <a:moveTo>
                    <a:pt x="150194" y="497829"/>
                  </a:moveTo>
                  <a:cubicBezTo>
                    <a:pt x="150149" y="506535"/>
                    <a:pt x="143095" y="513590"/>
                    <a:pt x="134388" y="513635"/>
                  </a:cubicBezTo>
                  <a:lnTo>
                    <a:pt x="15802" y="513635"/>
                  </a:lnTo>
                  <a:lnTo>
                    <a:pt x="15802" y="212972"/>
                  </a:lnTo>
                  <a:lnTo>
                    <a:pt x="134388" y="212972"/>
                  </a:lnTo>
                  <a:cubicBezTo>
                    <a:pt x="143113" y="213070"/>
                    <a:pt x="150149" y="220143"/>
                    <a:pt x="150194" y="228867"/>
                  </a:cubicBezTo>
                  <a:close/>
                  <a:moveTo>
                    <a:pt x="416388" y="229938"/>
                  </a:moveTo>
                  <a:lnTo>
                    <a:pt x="557566" y="229938"/>
                  </a:lnTo>
                  <a:cubicBezTo>
                    <a:pt x="574997" y="231546"/>
                    <a:pt x="587829" y="246985"/>
                    <a:pt x="586222" y="264416"/>
                  </a:cubicBezTo>
                  <a:cubicBezTo>
                    <a:pt x="584820" y="279623"/>
                    <a:pt x="572774" y="291669"/>
                    <a:pt x="557566" y="293071"/>
                  </a:cubicBezTo>
                  <a:lnTo>
                    <a:pt x="387456" y="293071"/>
                  </a:lnTo>
                  <a:cubicBezTo>
                    <a:pt x="370025" y="291464"/>
                    <a:pt x="357193" y="276025"/>
                    <a:pt x="358800" y="258594"/>
                  </a:cubicBezTo>
                  <a:cubicBezTo>
                    <a:pt x="360202" y="243387"/>
                    <a:pt x="372249" y="231340"/>
                    <a:pt x="387456" y="229938"/>
                  </a:cubicBezTo>
                  <a:lnTo>
                    <a:pt x="416388" y="229938"/>
                  </a:lnTo>
                  <a:close/>
                  <a:moveTo>
                    <a:pt x="261994" y="501847"/>
                  </a:moveTo>
                  <a:cubicBezTo>
                    <a:pt x="244134" y="488274"/>
                    <a:pt x="226275" y="474255"/>
                    <a:pt x="197611" y="474255"/>
                  </a:cubicBezTo>
                  <a:lnTo>
                    <a:pt x="166000" y="474255"/>
                  </a:lnTo>
                  <a:lnTo>
                    <a:pt x="166000" y="252888"/>
                  </a:lnTo>
                  <a:lnTo>
                    <a:pt x="183055" y="252888"/>
                  </a:lnTo>
                  <a:cubicBezTo>
                    <a:pt x="195932" y="252941"/>
                    <a:pt x="208576" y="249521"/>
                    <a:pt x="219667" y="242976"/>
                  </a:cubicBezTo>
                  <a:cubicBezTo>
                    <a:pt x="260565" y="218866"/>
                    <a:pt x="355755" y="151625"/>
                    <a:pt x="355755" y="47237"/>
                  </a:cubicBezTo>
                  <a:cubicBezTo>
                    <a:pt x="355755" y="29780"/>
                    <a:pt x="369909" y="15626"/>
                    <a:pt x="387367" y="15626"/>
                  </a:cubicBezTo>
                  <a:cubicBezTo>
                    <a:pt x="404824" y="15626"/>
                    <a:pt x="418978" y="29780"/>
                    <a:pt x="418978" y="47237"/>
                  </a:cubicBezTo>
                  <a:lnTo>
                    <a:pt x="418978" y="49202"/>
                  </a:lnTo>
                  <a:cubicBezTo>
                    <a:pt x="418978" y="126443"/>
                    <a:pt x="406655" y="160465"/>
                    <a:pt x="400225" y="178771"/>
                  </a:cubicBezTo>
                  <a:cubicBezTo>
                    <a:pt x="397680" y="184754"/>
                    <a:pt x="395993" y="191067"/>
                    <a:pt x="395225" y="197524"/>
                  </a:cubicBezTo>
                  <a:lnTo>
                    <a:pt x="395225" y="199220"/>
                  </a:lnTo>
                  <a:cubicBezTo>
                    <a:pt x="395484" y="203748"/>
                    <a:pt x="396537" y="208195"/>
                    <a:pt x="398350" y="212347"/>
                  </a:cubicBezTo>
                  <a:lnTo>
                    <a:pt x="387545" y="212347"/>
                  </a:lnTo>
                  <a:cubicBezTo>
                    <a:pt x="361649" y="213883"/>
                    <a:pt x="341780" y="235903"/>
                    <a:pt x="342897" y="261817"/>
                  </a:cubicBezTo>
                  <a:cubicBezTo>
                    <a:pt x="342816" y="273899"/>
                    <a:pt x="346995" y="285624"/>
                    <a:pt x="354684" y="294946"/>
                  </a:cubicBezTo>
                  <a:cubicBezTo>
                    <a:pt x="334038" y="301590"/>
                    <a:pt x="320224" y="321039"/>
                    <a:pt x="320751" y="342720"/>
                  </a:cubicBezTo>
                  <a:cubicBezTo>
                    <a:pt x="319644" y="368831"/>
                    <a:pt x="339834" y="390941"/>
                    <a:pt x="365935" y="392191"/>
                  </a:cubicBezTo>
                  <a:lnTo>
                    <a:pt x="370489" y="392191"/>
                  </a:lnTo>
                  <a:cubicBezTo>
                    <a:pt x="362685" y="401567"/>
                    <a:pt x="358452" y="413390"/>
                    <a:pt x="358524" y="425588"/>
                  </a:cubicBezTo>
                  <a:cubicBezTo>
                    <a:pt x="357890" y="447671"/>
                    <a:pt x="372177" y="467414"/>
                    <a:pt x="393349" y="473719"/>
                  </a:cubicBezTo>
                  <a:cubicBezTo>
                    <a:pt x="384839" y="483283"/>
                    <a:pt x="380160" y="495650"/>
                    <a:pt x="380223" y="508455"/>
                  </a:cubicBezTo>
                  <a:cubicBezTo>
                    <a:pt x="380214" y="518921"/>
                    <a:pt x="383321" y="529146"/>
                    <a:pt x="389152" y="537834"/>
                  </a:cubicBezTo>
                  <a:lnTo>
                    <a:pt x="364060" y="537834"/>
                  </a:lnTo>
                  <a:cubicBezTo>
                    <a:pt x="308071" y="537387"/>
                    <a:pt x="284497" y="519260"/>
                    <a:pt x="261994" y="501669"/>
                  </a:cubicBezTo>
                  <a:close/>
                  <a:moveTo>
                    <a:pt x="491755" y="539799"/>
                  </a:moveTo>
                  <a:lnTo>
                    <a:pt x="424871" y="539799"/>
                  </a:lnTo>
                  <a:cubicBezTo>
                    <a:pt x="421817" y="539816"/>
                    <a:pt x="418790" y="539272"/>
                    <a:pt x="415942" y="538191"/>
                  </a:cubicBezTo>
                  <a:lnTo>
                    <a:pt x="415942" y="537566"/>
                  </a:lnTo>
                  <a:lnTo>
                    <a:pt x="413977" y="537566"/>
                  </a:lnTo>
                  <a:cubicBezTo>
                    <a:pt x="402556" y="532289"/>
                    <a:pt x="395341" y="520760"/>
                    <a:pt x="395582" y="508187"/>
                  </a:cubicBezTo>
                  <a:cubicBezTo>
                    <a:pt x="394876" y="491534"/>
                    <a:pt x="407771" y="477434"/>
                    <a:pt x="424425" y="476666"/>
                  </a:cubicBezTo>
                  <a:lnTo>
                    <a:pt x="491308" y="476666"/>
                  </a:lnTo>
                  <a:cubicBezTo>
                    <a:pt x="508739" y="478273"/>
                    <a:pt x="521571" y="493712"/>
                    <a:pt x="519963" y="511143"/>
                  </a:cubicBezTo>
                  <a:cubicBezTo>
                    <a:pt x="518562" y="526350"/>
                    <a:pt x="506515" y="538397"/>
                    <a:pt x="491308" y="539799"/>
                  </a:cubicBezTo>
                  <a:close/>
                  <a:moveTo>
                    <a:pt x="526312" y="456931"/>
                  </a:moveTo>
                  <a:lnTo>
                    <a:pt x="403083" y="456931"/>
                  </a:lnTo>
                  <a:cubicBezTo>
                    <a:pt x="385652" y="455324"/>
                    <a:pt x="372820" y="439884"/>
                    <a:pt x="374427" y="422454"/>
                  </a:cubicBezTo>
                  <a:cubicBezTo>
                    <a:pt x="375829" y="407246"/>
                    <a:pt x="387875" y="395200"/>
                    <a:pt x="403083" y="393798"/>
                  </a:cubicBezTo>
                  <a:lnTo>
                    <a:pt x="526312" y="393798"/>
                  </a:lnTo>
                  <a:cubicBezTo>
                    <a:pt x="543743" y="395405"/>
                    <a:pt x="556575" y="410845"/>
                    <a:pt x="554968" y="428276"/>
                  </a:cubicBezTo>
                  <a:cubicBezTo>
                    <a:pt x="553566" y="443483"/>
                    <a:pt x="541520" y="455529"/>
                    <a:pt x="526312" y="456931"/>
                  </a:cubicBezTo>
                  <a:close/>
                  <a:moveTo>
                    <a:pt x="549351" y="374064"/>
                  </a:moveTo>
                  <a:lnTo>
                    <a:pt x="365399" y="374064"/>
                  </a:lnTo>
                  <a:cubicBezTo>
                    <a:pt x="347969" y="372456"/>
                    <a:pt x="335137" y="357017"/>
                    <a:pt x="336744" y="339586"/>
                  </a:cubicBezTo>
                  <a:cubicBezTo>
                    <a:pt x="338146" y="324379"/>
                    <a:pt x="350192" y="312333"/>
                    <a:pt x="365399" y="310931"/>
                  </a:cubicBezTo>
                  <a:lnTo>
                    <a:pt x="549172" y="310931"/>
                  </a:lnTo>
                  <a:cubicBezTo>
                    <a:pt x="566603" y="312538"/>
                    <a:pt x="579435" y="327977"/>
                    <a:pt x="577828" y="345408"/>
                  </a:cubicBezTo>
                  <a:cubicBezTo>
                    <a:pt x="576426" y="360615"/>
                    <a:pt x="564380" y="372662"/>
                    <a:pt x="549172" y="3740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6" name="Google Shape;1576;p15"/>
            <p:cNvSpPr/>
            <p:nvPr/>
          </p:nvSpPr>
          <p:spPr>
            <a:xfrm>
              <a:off x="943808" y="2589341"/>
              <a:ext cx="611710" cy="567392"/>
            </a:xfrm>
            <a:custGeom>
              <a:rect b="b" l="l" r="r" t="t"/>
              <a:pathLst>
                <a:path extrusionOk="0" h="567392" w="611710">
                  <a:moveTo>
                    <a:pt x="496219" y="567391"/>
                  </a:moveTo>
                  <a:lnTo>
                    <a:pt x="429336" y="567391"/>
                  </a:lnTo>
                  <a:cubicBezTo>
                    <a:pt x="422737" y="567382"/>
                    <a:pt x="416218" y="565954"/>
                    <a:pt x="410227" y="563194"/>
                  </a:cubicBezTo>
                  <a:lnTo>
                    <a:pt x="367989" y="563194"/>
                  </a:lnTo>
                  <a:cubicBezTo>
                    <a:pt x="305481" y="563194"/>
                    <a:pt x="276817" y="540959"/>
                    <a:pt x="253957" y="523189"/>
                  </a:cubicBezTo>
                  <a:cubicBezTo>
                    <a:pt x="237348" y="510152"/>
                    <a:pt x="224221" y="499883"/>
                    <a:pt x="202076" y="499883"/>
                  </a:cubicBezTo>
                  <a:lnTo>
                    <a:pt x="175286" y="499883"/>
                  </a:lnTo>
                  <a:lnTo>
                    <a:pt x="175286" y="503276"/>
                  </a:lnTo>
                  <a:cubicBezTo>
                    <a:pt x="175188" y="523037"/>
                    <a:pt x="159329" y="539102"/>
                    <a:pt x="139568" y="539441"/>
                  </a:cubicBezTo>
                  <a:lnTo>
                    <a:pt x="-3" y="539441"/>
                  </a:lnTo>
                  <a:lnTo>
                    <a:pt x="-3" y="198149"/>
                  </a:lnTo>
                  <a:lnTo>
                    <a:pt x="138853" y="198149"/>
                  </a:lnTo>
                  <a:cubicBezTo>
                    <a:pt x="158588" y="198533"/>
                    <a:pt x="174429" y="214570"/>
                    <a:pt x="174572" y="234314"/>
                  </a:cubicBezTo>
                  <a:lnTo>
                    <a:pt x="174572" y="237707"/>
                  </a:lnTo>
                  <a:lnTo>
                    <a:pt x="187520" y="237707"/>
                  </a:lnTo>
                  <a:cubicBezTo>
                    <a:pt x="196780" y="237698"/>
                    <a:pt x="205871" y="235234"/>
                    <a:pt x="213863" y="230564"/>
                  </a:cubicBezTo>
                  <a:cubicBezTo>
                    <a:pt x="251814" y="208239"/>
                    <a:pt x="339950" y="146178"/>
                    <a:pt x="339950" y="51970"/>
                  </a:cubicBezTo>
                  <a:cubicBezTo>
                    <a:pt x="339950" y="23305"/>
                    <a:pt x="363167" y="52"/>
                    <a:pt x="391831" y="-1"/>
                  </a:cubicBezTo>
                  <a:lnTo>
                    <a:pt x="396564" y="-1"/>
                  </a:lnTo>
                  <a:cubicBezTo>
                    <a:pt x="423442" y="2633"/>
                    <a:pt x="443891" y="25314"/>
                    <a:pt x="443713" y="52327"/>
                  </a:cubicBezTo>
                  <a:cubicBezTo>
                    <a:pt x="443713" y="134033"/>
                    <a:pt x="430765" y="170467"/>
                    <a:pt x="423800" y="190023"/>
                  </a:cubicBezTo>
                  <a:cubicBezTo>
                    <a:pt x="421996" y="194229"/>
                    <a:pt x="420710" y="198640"/>
                    <a:pt x="419960" y="203149"/>
                  </a:cubicBezTo>
                  <a:cubicBezTo>
                    <a:pt x="420290" y="206346"/>
                    <a:pt x="421389" y="209409"/>
                    <a:pt x="423175" y="212079"/>
                  </a:cubicBezTo>
                  <a:lnTo>
                    <a:pt x="562120" y="212079"/>
                  </a:lnTo>
                  <a:cubicBezTo>
                    <a:pt x="590508" y="213383"/>
                    <a:pt x="612591" y="237252"/>
                    <a:pt x="611680" y="265657"/>
                  </a:cubicBezTo>
                  <a:cubicBezTo>
                    <a:pt x="611966" y="283088"/>
                    <a:pt x="604019" y="299626"/>
                    <a:pt x="590249" y="310306"/>
                  </a:cubicBezTo>
                  <a:cubicBezTo>
                    <a:pt x="598884" y="320548"/>
                    <a:pt x="603599" y="333523"/>
                    <a:pt x="603554" y="346917"/>
                  </a:cubicBezTo>
                  <a:cubicBezTo>
                    <a:pt x="604090" y="368982"/>
                    <a:pt x="591044" y="389110"/>
                    <a:pt x="570693" y="397638"/>
                  </a:cubicBezTo>
                  <a:cubicBezTo>
                    <a:pt x="577131" y="407121"/>
                    <a:pt x="580551" y="418328"/>
                    <a:pt x="580516" y="429785"/>
                  </a:cubicBezTo>
                  <a:cubicBezTo>
                    <a:pt x="581382" y="455734"/>
                    <a:pt x="563237" y="478460"/>
                    <a:pt x="537742" y="483363"/>
                  </a:cubicBezTo>
                  <a:cubicBezTo>
                    <a:pt x="543074" y="492266"/>
                    <a:pt x="545886" y="502455"/>
                    <a:pt x="545869" y="512831"/>
                  </a:cubicBezTo>
                  <a:cubicBezTo>
                    <a:pt x="547324" y="541495"/>
                    <a:pt x="525268" y="565918"/>
                    <a:pt x="496603" y="567373"/>
                  </a:cubicBezTo>
                  <a:cubicBezTo>
                    <a:pt x="496478" y="567382"/>
                    <a:pt x="496344" y="567382"/>
                    <a:pt x="496219" y="567391"/>
                  </a:cubicBezTo>
                  <a:close/>
                  <a:moveTo>
                    <a:pt x="165821" y="490953"/>
                  </a:moveTo>
                  <a:lnTo>
                    <a:pt x="201540" y="490953"/>
                  </a:lnTo>
                  <a:cubicBezTo>
                    <a:pt x="226721" y="490953"/>
                    <a:pt x="242348" y="503187"/>
                    <a:pt x="258958" y="516135"/>
                  </a:cubicBezTo>
                  <a:cubicBezTo>
                    <a:pt x="281818" y="533994"/>
                    <a:pt x="307714" y="554265"/>
                    <a:pt x="367453" y="554265"/>
                  </a:cubicBezTo>
                  <a:lnTo>
                    <a:pt x="412638" y="554711"/>
                  </a:lnTo>
                  <a:cubicBezTo>
                    <a:pt x="417674" y="557167"/>
                    <a:pt x="423201" y="558453"/>
                    <a:pt x="428800" y="558461"/>
                  </a:cubicBezTo>
                  <a:lnTo>
                    <a:pt x="495684" y="558461"/>
                  </a:lnTo>
                  <a:cubicBezTo>
                    <a:pt x="519142" y="557167"/>
                    <a:pt x="537225" y="537289"/>
                    <a:pt x="536314" y="513813"/>
                  </a:cubicBezTo>
                  <a:cubicBezTo>
                    <a:pt x="536394" y="502669"/>
                    <a:pt x="532536" y="491855"/>
                    <a:pt x="525419" y="483274"/>
                  </a:cubicBezTo>
                  <a:lnTo>
                    <a:pt x="519258" y="475951"/>
                  </a:lnTo>
                  <a:lnTo>
                    <a:pt x="530242" y="475951"/>
                  </a:lnTo>
                  <a:cubicBezTo>
                    <a:pt x="553718" y="474656"/>
                    <a:pt x="571827" y="454797"/>
                    <a:pt x="570961" y="431303"/>
                  </a:cubicBezTo>
                  <a:cubicBezTo>
                    <a:pt x="571032" y="419703"/>
                    <a:pt x="566835" y="408487"/>
                    <a:pt x="559174" y="399781"/>
                  </a:cubicBezTo>
                  <a:lnTo>
                    <a:pt x="554173" y="394155"/>
                  </a:lnTo>
                  <a:lnTo>
                    <a:pt x="561495" y="392459"/>
                  </a:lnTo>
                  <a:cubicBezTo>
                    <a:pt x="581105" y="386922"/>
                    <a:pt x="594482" y="368804"/>
                    <a:pt x="594000" y="348435"/>
                  </a:cubicBezTo>
                  <a:cubicBezTo>
                    <a:pt x="594089" y="335576"/>
                    <a:pt x="588892" y="323245"/>
                    <a:pt x="579623" y="314324"/>
                  </a:cubicBezTo>
                  <a:lnTo>
                    <a:pt x="575336" y="310216"/>
                  </a:lnTo>
                  <a:lnTo>
                    <a:pt x="580426" y="307180"/>
                  </a:lnTo>
                  <a:cubicBezTo>
                    <a:pt x="594160" y="298724"/>
                    <a:pt x="602402" y="283650"/>
                    <a:pt x="602125" y="267532"/>
                  </a:cubicBezTo>
                  <a:cubicBezTo>
                    <a:pt x="603036" y="244056"/>
                    <a:pt x="584954" y="224179"/>
                    <a:pt x="561495" y="222884"/>
                  </a:cubicBezTo>
                  <a:lnTo>
                    <a:pt x="418620" y="222884"/>
                  </a:lnTo>
                  <a:lnTo>
                    <a:pt x="417281" y="221187"/>
                  </a:lnTo>
                  <a:cubicBezTo>
                    <a:pt x="413504" y="216472"/>
                    <a:pt x="411289" y="210695"/>
                    <a:pt x="410941" y="204667"/>
                  </a:cubicBezTo>
                  <a:cubicBezTo>
                    <a:pt x="411646" y="199167"/>
                    <a:pt x="413084" y="193791"/>
                    <a:pt x="415227" y="188683"/>
                  </a:cubicBezTo>
                  <a:cubicBezTo>
                    <a:pt x="422014" y="169574"/>
                    <a:pt x="434694" y="134123"/>
                    <a:pt x="434694" y="53934"/>
                  </a:cubicBezTo>
                  <a:cubicBezTo>
                    <a:pt x="434890" y="31547"/>
                    <a:pt x="417960" y="12706"/>
                    <a:pt x="395671" y="10536"/>
                  </a:cubicBezTo>
                  <a:lnTo>
                    <a:pt x="391742" y="10536"/>
                  </a:lnTo>
                  <a:cubicBezTo>
                    <a:pt x="368007" y="10590"/>
                    <a:pt x="348790" y="29842"/>
                    <a:pt x="348790" y="53577"/>
                  </a:cubicBezTo>
                  <a:cubicBezTo>
                    <a:pt x="348790" y="151804"/>
                    <a:pt x="257529" y="216365"/>
                    <a:pt x="218327" y="239493"/>
                  </a:cubicBezTo>
                  <a:cubicBezTo>
                    <a:pt x="208951" y="244967"/>
                    <a:pt x="198289" y="247869"/>
                    <a:pt x="187431" y="247887"/>
                  </a:cubicBezTo>
                  <a:lnTo>
                    <a:pt x="166000" y="247887"/>
                  </a:lnTo>
                  <a:lnTo>
                    <a:pt x="166000" y="235564"/>
                  </a:lnTo>
                  <a:cubicBezTo>
                    <a:pt x="165910" y="220732"/>
                    <a:pt x="154034" y="208668"/>
                    <a:pt x="139210" y="208328"/>
                  </a:cubicBezTo>
                  <a:lnTo>
                    <a:pt x="8926" y="208328"/>
                  </a:lnTo>
                  <a:lnTo>
                    <a:pt x="8926" y="531762"/>
                  </a:lnTo>
                  <a:lnTo>
                    <a:pt x="138853" y="531762"/>
                  </a:lnTo>
                  <a:cubicBezTo>
                    <a:pt x="153677" y="531422"/>
                    <a:pt x="165553" y="519358"/>
                    <a:pt x="165642" y="504526"/>
                  </a:cubicBezTo>
                  <a:close/>
                  <a:moveTo>
                    <a:pt x="496219" y="549532"/>
                  </a:moveTo>
                  <a:lnTo>
                    <a:pt x="429336" y="549532"/>
                  </a:lnTo>
                  <a:cubicBezTo>
                    <a:pt x="425961" y="549460"/>
                    <a:pt x="422612" y="548862"/>
                    <a:pt x="419424" y="547746"/>
                  </a:cubicBezTo>
                  <a:lnTo>
                    <a:pt x="416388" y="546585"/>
                  </a:lnTo>
                  <a:cubicBezTo>
                    <a:pt x="403654" y="540531"/>
                    <a:pt x="395680" y="527547"/>
                    <a:pt x="396028" y="513456"/>
                  </a:cubicBezTo>
                  <a:cubicBezTo>
                    <a:pt x="395475" y="494436"/>
                    <a:pt x="410325" y="478514"/>
                    <a:pt x="429336" y="477737"/>
                  </a:cubicBezTo>
                  <a:lnTo>
                    <a:pt x="496219" y="477737"/>
                  </a:lnTo>
                  <a:cubicBezTo>
                    <a:pt x="516115" y="477737"/>
                    <a:pt x="532251" y="493873"/>
                    <a:pt x="532251" y="513769"/>
                  </a:cubicBezTo>
                  <a:cubicBezTo>
                    <a:pt x="532251" y="533664"/>
                    <a:pt x="516115" y="549800"/>
                    <a:pt x="496219" y="549800"/>
                  </a:cubicBezTo>
                  <a:close/>
                  <a:moveTo>
                    <a:pt x="425318" y="540156"/>
                  </a:moveTo>
                  <a:cubicBezTo>
                    <a:pt x="426639" y="540424"/>
                    <a:pt x="427988" y="540575"/>
                    <a:pt x="429336" y="540602"/>
                  </a:cubicBezTo>
                  <a:lnTo>
                    <a:pt x="496219" y="540602"/>
                  </a:lnTo>
                  <a:cubicBezTo>
                    <a:pt x="511186" y="539111"/>
                    <a:pt x="522116" y="525770"/>
                    <a:pt x="520624" y="510804"/>
                  </a:cubicBezTo>
                  <a:cubicBezTo>
                    <a:pt x="519338" y="497891"/>
                    <a:pt x="509132" y="487685"/>
                    <a:pt x="496219" y="486399"/>
                  </a:cubicBezTo>
                  <a:lnTo>
                    <a:pt x="429336" y="486399"/>
                  </a:lnTo>
                  <a:cubicBezTo>
                    <a:pt x="415254" y="487167"/>
                    <a:pt x="404404" y="499097"/>
                    <a:pt x="404958" y="513188"/>
                  </a:cubicBezTo>
                  <a:cubicBezTo>
                    <a:pt x="404806" y="523645"/>
                    <a:pt x="410575" y="533298"/>
                    <a:pt x="419871" y="538102"/>
                  </a:cubicBezTo>
                  <a:lnTo>
                    <a:pt x="425318" y="538102"/>
                  </a:lnTo>
                  <a:close/>
                  <a:moveTo>
                    <a:pt x="401475" y="547299"/>
                  </a:moveTo>
                  <a:lnTo>
                    <a:pt x="367989" y="547299"/>
                  </a:lnTo>
                  <a:cubicBezTo>
                    <a:pt x="310660" y="547299"/>
                    <a:pt x="286818" y="528636"/>
                    <a:pt x="263780" y="510598"/>
                  </a:cubicBezTo>
                  <a:lnTo>
                    <a:pt x="263780" y="510598"/>
                  </a:lnTo>
                  <a:cubicBezTo>
                    <a:pt x="246992" y="497472"/>
                    <a:pt x="229668" y="483809"/>
                    <a:pt x="202165" y="483809"/>
                  </a:cubicBezTo>
                  <a:lnTo>
                    <a:pt x="166446" y="483809"/>
                  </a:lnTo>
                  <a:lnTo>
                    <a:pt x="166446" y="253513"/>
                  </a:lnTo>
                  <a:lnTo>
                    <a:pt x="187520" y="253513"/>
                  </a:lnTo>
                  <a:cubicBezTo>
                    <a:pt x="199423" y="253575"/>
                    <a:pt x="211121" y="250495"/>
                    <a:pt x="221453" y="244583"/>
                  </a:cubicBezTo>
                  <a:cubicBezTo>
                    <a:pt x="261726" y="220830"/>
                    <a:pt x="355398" y="154661"/>
                    <a:pt x="355398" y="52684"/>
                  </a:cubicBezTo>
                  <a:cubicBezTo>
                    <a:pt x="355398" y="32762"/>
                    <a:pt x="371552" y="16608"/>
                    <a:pt x="391474" y="16608"/>
                  </a:cubicBezTo>
                  <a:cubicBezTo>
                    <a:pt x="411396" y="16608"/>
                    <a:pt x="427550" y="32762"/>
                    <a:pt x="427550" y="52684"/>
                  </a:cubicBezTo>
                  <a:lnTo>
                    <a:pt x="427550" y="54649"/>
                  </a:lnTo>
                  <a:cubicBezTo>
                    <a:pt x="427550" y="132069"/>
                    <a:pt x="415227" y="166716"/>
                    <a:pt x="408709" y="185290"/>
                  </a:cubicBezTo>
                  <a:cubicBezTo>
                    <a:pt x="406253" y="190987"/>
                    <a:pt x="404601" y="196997"/>
                    <a:pt x="403797" y="203149"/>
                  </a:cubicBezTo>
                  <a:lnTo>
                    <a:pt x="403797" y="204310"/>
                  </a:lnTo>
                  <a:cubicBezTo>
                    <a:pt x="404074" y="208221"/>
                    <a:pt x="405003" y="212052"/>
                    <a:pt x="406565" y="215651"/>
                  </a:cubicBezTo>
                  <a:lnTo>
                    <a:pt x="409334" y="221902"/>
                  </a:lnTo>
                  <a:lnTo>
                    <a:pt x="391474" y="221902"/>
                  </a:lnTo>
                  <a:cubicBezTo>
                    <a:pt x="368016" y="223196"/>
                    <a:pt x="349933" y="243074"/>
                    <a:pt x="350844" y="266550"/>
                  </a:cubicBezTo>
                  <a:cubicBezTo>
                    <a:pt x="350799" y="277578"/>
                    <a:pt x="354586" y="288276"/>
                    <a:pt x="361560" y="296822"/>
                  </a:cubicBezTo>
                  <a:lnTo>
                    <a:pt x="365935" y="302090"/>
                  </a:lnTo>
                  <a:lnTo>
                    <a:pt x="359327" y="303965"/>
                  </a:lnTo>
                  <a:cubicBezTo>
                    <a:pt x="340655" y="310136"/>
                    <a:pt x="328216" y="327790"/>
                    <a:pt x="328698" y="347453"/>
                  </a:cubicBezTo>
                  <a:cubicBezTo>
                    <a:pt x="327788" y="370965"/>
                    <a:pt x="345924" y="390851"/>
                    <a:pt x="369418" y="392102"/>
                  </a:cubicBezTo>
                  <a:lnTo>
                    <a:pt x="383973" y="392102"/>
                  </a:lnTo>
                  <a:lnTo>
                    <a:pt x="377722" y="399424"/>
                  </a:lnTo>
                  <a:cubicBezTo>
                    <a:pt x="370606" y="408005"/>
                    <a:pt x="366748" y="418819"/>
                    <a:pt x="366828" y="429963"/>
                  </a:cubicBezTo>
                  <a:cubicBezTo>
                    <a:pt x="366096" y="450037"/>
                    <a:pt x="379071" y="468057"/>
                    <a:pt x="398350" y="473719"/>
                  </a:cubicBezTo>
                  <a:lnTo>
                    <a:pt x="405494" y="475594"/>
                  </a:lnTo>
                  <a:lnTo>
                    <a:pt x="400493" y="481041"/>
                  </a:lnTo>
                  <a:cubicBezTo>
                    <a:pt x="386054" y="497472"/>
                    <a:pt x="384518" y="521573"/>
                    <a:pt x="396743" y="539709"/>
                  </a:cubicBezTo>
                  <a:close/>
                  <a:moveTo>
                    <a:pt x="174929" y="475058"/>
                  </a:moveTo>
                  <a:lnTo>
                    <a:pt x="201718" y="475058"/>
                  </a:lnTo>
                  <a:cubicBezTo>
                    <a:pt x="232258" y="475058"/>
                    <a:pt x="250832" y="489524"/>
                    <a:pt x="268870" y="503544"/>
                  </a:cubicBezTo>
                  <a:lnTo>
                    <a:pt x="268870" y="503544"/>
                  </a:lnTo>
                  <a:cubicBezTo>
                    <a:pt x="290747" y="520689"/>
                    <a:pt x="313518" y="538370"/>
                    <a:pt x="367632" y="538370"/>
                  </a:cubicBezTo>
                  <a:lnTo>
                    <a:pt x="385045" y="538370"/>
                  </a:lnTo>
                  <a:cubicBezTo>
                    <a:pt x="376062" y="519796"/>
                    <a:pt x="377767" y="497829"/>
                    <a:pt x="389510" y="480863"/>
                  </a:cubicBezTo>
                  <a:cubicBezTo>
                    <a:pt x="369695" y="472093"/>
                    <a:pt x="357113" y="452252"/>
                    <a:pt x="357631" y="430588"/>
                  </a:cubicBezTo>
                  <a:cubicBezTo>
                    <a:pt x="357720" y="420203"/>
                    <a:pt x="360649" y="410041"/>
                    <a:pt x="366114" y="401210"/>
                  </a:cubicBezTo>
                  <a:cubicBezTo>
                    <a:pt x="339360" y="397772"/>
                    <a:pt x="319572" y="374590"/>
                    <a:pt x="320394" y="347632"/>
                  </a:cubicBezTo>
                  <a:cubicBezTo>
                    <a:pt x="319912" y="326245"/>
                    <a:pt x="332199" y="306626"/>
                    <a:pt x="351648" y="297715"/>
                  </a:cubicBezTo>
                  <a:cubicBezTo>
                    <a:pt x="345754" y="288454"/>
                    <a:pt x="342656" y="277703"/>
                    <a:pt x="342718" y="266729"/>
                  </a:cubicBezTo>
                  <a:cubicBezTo>
                    <a:pt x="341807" y="238323"/>
                    <a:pt x="363890" y="214454"/>
                    <a:pt x="392278" y="213151"/>
                  </a:cubicBezTo>
                  <a:lnTo>
                    <a:pt x="396832" y="213151"/>
                  </a:lnTo>
                  <a:cubicBezTo>
                    <a:pt x="396118" y="210400"/>
                    <a:pt x="395671" y="207587"/>
                    <a:pt x="395492" y="204757"/>
                  </a:cubicBezTo>
                  <a:lnTo>
                    <a:pt x="395492" y="202792"/>
                  </a:lnTo>
                  <a:cubicBezTo>
                    <a:pt x="396332" y="195738"/>
                    <a:pt x="398136" y="188826"/>
                    <a:pt x="400850" y="182254"/>
                  </a:cubicBezTo>
                  <a:cubicBezTo>
                    <a:pt x="407280" y="164394"/>
                    <a:pt x="418710" y="130372"/>
                    <a:pt x="419245" y="54470"/>
                  </a:cubicBezTo>
                  <a:lnTo>
                    <a:pt x="419245" y="52506"/>
                  </a:lnTo>
                  <a:cubicBezTo>
                    <a:pt x="419245" y="37512"/>
                    <a:pt x="407092" y="25359"/>
                    <a:pt x="392099" y="25359"/>
                  </a:cubicBezTo>
                  <a:cubicBezTo>
                    <a:pt x="377106" y="25359"/>
                    <a:pt x="364953" y="37512"/>
                    <a:pt x="364953" y="52506"/>
                  </a:cubicBezTo>
                  <a:cubicBezTo>
                    <a:pt x="364953" y="159037"/>
                    <a:pt x="268244" y="227527"/>
                    <a:pt x="226721" y="252084"/>
                  </a:cubicBezTo>
                  <a:cubicBezTo>
                    <a:pt x="214925" y="259022"/>
                    <a:pt x="201477" y="262665"/>
                    <a:pt x="187788" y="262621"/>
                  </a:cubicBezTo>
                  <a:lnTo>
                    <a:pt x="175286" y="262621"/>
                  </a:lnTo>
                  <a:close/>
                  <a:moveTo>
                    <a:pt x="139210" y="523547"/>
                  </a:moveTo>
                  <a:lnTo>
                    <a:pt x="15802" y="523547"/>
                  </a:lnTo>
                  <a:lnTo>
                    <a:pt x="15802" y="213686"/>
                  </a:lnTo>
                  <a:lnTo>
                    <a:pt x="138853" y="213686"/>
                  </a:lnTo>
                  <a:cubicBezTo>
                    <a:pt x="150006" y="213784"/>
                    <a:pt x="159026" y="222803"/>
                    <a:pt x="159124" y="233957"/>
                  </a:cubicBezTo>
                  <a:lnTo>
                    <a:pt x="159124" y="503008"/>
                  </a:lnTo>
                  <a:cubicBezTo>
                    <a:pt x="159177" y="514269"/>
                    <a:pt x="150114" y="523448"/>
                    <a:pt x="138853" y="523547"/>
                  </a:cubicBezTo>
                  <a:close/>
                  <a:moveTo>
                    <a:pt x="25089" y="514617"/>
                  </a:moveTo>
                  <a:lnTo>
                    <a:pt x="139210" y="514617"/>
                  </a:lnTo>
                  <a:cubicBezTo>
                    <a:pt x="145470" y="514617"/>
                    <a:pt x="150551" y="509536"/>
                    <a:pt x="150551" y="503276"/>
                  </a:cubicBezTo>
                  <a:lnTo>
                    <a:pt x="150551" y="234314"/>
                  </a:lnTo>
                  <a:cubicBezTo>
                    <a:pt x="150507" y="228054"/>
                    <a:pt x="145470" y="222982"/>
                    <a:pt x="139210" y="222884"/>
                  </a:cubicBezTo>
                  <a:lnTo>
                    <a:pt x="24732" y="222884"/>
                  </a:lnTo>
                  <a:close/>
                  <a:moveTo>
                    <a:pt x="531134" y="466664"/>
                  </a:moveTo>
                  <a:lnTo>
                    <a:pt x="407905" y="466664"/>
                  </a:lnTo>
                  <a:cubicBezTo>
                    <a:pt x="388009" y="466664"/>
                    <a:pt x="371874" y="450528"/>
                    <a:pt x="371874" y="430633"/>
                  </a:cubicBezTo>
                  <a:cubicBezTo>
                    <a:pt x="371874" y="410738"/>
                    <a:pt x="388009" y="394602"/>
                    <a:pt x="407905" y="394602"/>
                  </a:cubicBezTo>
                  <a:lnTo>
                    <a:pt x="531134" y="394602"/>
                  </a:lnTo>
                  <a:cubicBezTo>
                    <a:pt x="551030" y="394602"/>
                    <a:pt x="567166" y="410738"/>
                    <a:pt x="567166" y="430633"/>
                  </a:cubicBezTo>
                  <a:cubicBezTo>
                    <a:pt x="567166" y="450528"/>
                    <a:pt x="551030" y="466664"/>
                    <a:pt x="531134" y="466664"/>
                  </a:cubicBezTo>
                  <a:close/>
                  <a:moveTo>
                    <a:pt x="407905" y="403532"/>
                  </a:moveTo>
                  <a:cubicBezTo>
                    <a:pt x="392939" y="405023"/>
                    <a:pt x="382009" y="418364"/>
                    <a:pt x="383500" y="433330"/>
                  </a:cubicBezTo>
                  <a:cubicBezTo>
                    <a:pt x="384786" y="446242"/>
                    <a:pt x="394992" y="456449"/>
                    <a:pt x="407905" y="457735"/>
                  </a:cubicBezTo>
                  <a:lnTo>
                    <a:pt x="531134" y="457735"/>
                  </a:lnTo>
                  <a:cubicBezTo>
                    <a:pt x="546101" y="456243"/>
                    <a:pt x="557031" y="442902"/>
                    <a:pt x="555539" y="427936"/>
                  </a:cubicBezTo>
                  <a:cubicBezTo>
                    <a:pt x="554253" y="415024"/>
                    <a:pt x="544047" y="404817"/>
                    <a:pt x="531134" y="403532"/>
                  </a:cubicBezTo>
                  <a:close/>
                  <a:moveTo>
                    <a:pt x="553637" y="383797"/>
                  </a:moveTo>
                  <a:lnTo>
                    <a:pt x="369686" y="383797"/>
                  </a:lnTo>
                  <a:cubicBezTo>
                    <a:pt x="349790" y="383797"/>
                    <a:pt x="333654" y="367661"/>
                    <a:pt x="333654" y="347766"/>
                  </a:cubicBezTo>
                  <a:cubicBezTo>
                    <a:pt x="333654" y="327870"/>
                    <a:pt x="349790" y="311734"/>
                    <a:pt x="369686" y="311734"/>
                  </a:cubicBezTo>
                  <a:lnTo>
                    <a:pt x="553637" y="311734"/>
                  </a:lnTo>
                  <a:cubicBezTo>
                    <a:pt x="573533" y="311734"/>
                    <a:pt x="589669" y="327870"/>
                    <a:pt x="589669" y="347766"/>
                  </a:cubicBezTo>
                  <a:cubicBezTo>
                    <a:pt x="589669" y="367661"/>
                    <a:pt x="573533" y="383797"/>
                    <a:pt x="553637" y="383797"/>
                  </a:cubicBezTo>
                  <a:close/>
                  <a:moveTo>
                    <a:pt x="369864" y="320843"/>
                  </a:moveTo>
                  <a:cubicBezTo>
                    <a:pt x="354898" y="322334"/>
                    <a:pt x="343968" y="335675"/>
                    <a:pt x="345459" y="350641"/>
                  </a:cubicBezTo>
                  <a:cubicBezTo>
                    <a:pt x="346745" y="363553"/>
                    <a:pt x="356952" y="373760"/>
                    <a:pt x="369864" y="375046"/>
                  </a:cubicBezTo>
                  <a:lnTo>
                    <a:pt x="553637" y="375046"/>
                  </a:lnTo>
                  <a:cubicBezTo>
                    <a:pt x="568603" y="373555"/>
                    <a:pt x="579533" y="360213"/>
                    <a:pt x="578042" y="345247"/>
                  </a:cubicBezTo>
                  <a:cubicBezTo>
                    <a:pt x="576756" y="332335"/>
                    <a:pt x="566550" y="322129"/>
                    <a:pt x="553637" y="320843"/>
                  </a:cubicBezTo>
                  <a:close/>
                  <a:moveTo>
                    <a:pt x="562031" y="302983"/>
                  </a:moveTo>
                  <a:lnTo>
                    <a:pt x="391921" y="302983"/>
                  </a:lnTo>
                  <a:cubicBezTo>
                    <a:pt x="372025" y="302983"/>
                    <a:pt x="355889" y="286847"/>
                    <a:pt x="355889" y="266952"/>
                  </a:cubicBezTo>
                  <a:cubicBezTo>
                    <a:pt x="355889" y="247057"/>
                    <a:pt x="372025" y="230920"/>
                    <a:pt x="391921" y="230920"/>
                  </a:cubicBezTo>
                  <a:lnTo>
                    <a:pt x="562031" y="230920"/>
                  </a:lnTo>
                  <a:cubicBezTo>
                    <a:pt x="581927" y="230920"/>
                    <a:pt x="598063" y="247057"/>
                    <a:pt x="598063" y="266952"/>
                  </a:cubicBezTo>
                  <a:cubicBezTo>
                    <a:pt x="598063" y="286847"/>
                    <a:pt x="581927" y="302983"/>
                    <a:pt x="562031" y="302983"/>
                  </a:cubicBezTo>
                  <a:close/>
                  <a:moveTo>
                    <a:pt x="391921" y="239850"/>
                  </a:moveTo>
                  <a:cubicBezTo>
                    <a:pt x="376955" y="241341"/>
                    <a:pt x="366025" y="254682"/>
                    <a:pt x="367516" y="269649"/>
                  </a:cubicBezTo>
                  <a:cubicBezTo>
                    <a:pt x="368802" y="282561"/>
                    <a:pt x="379008" y="292767"/>
                    <a:pt x="391921" y="294053"/>
                  </a:cubicBezTo>
                  <a:lnTo>
                    <a:pt x="562031" y="294053"/>
                  </a:lnTo>
                  <a:cubicBezTo>
                    <a:pt x="576997" y="292562"/>
                    <a:pt x="587927" y="279221"/>
                    <a:pt x="586436" y="264255"/>
                  </a:cubicBezTo>
                  <a:cubicBezTo>
                    <a:pt x="585150" y="251343"/>
                    <a:pt x="574944" y="241136"/>
                    <a:pt x="562031" y="2398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77" name="Google Shape;1577;p15"/>
          <p:cNvSpPr txBox="1"/>
          <p:nvPr>
            <p:ph idx="1" type="body"/>
          </p:nvPr>
        </p:nvSpPr>
        <p:spPr>
          <a:xfrm>
            <a:off x="1439525" y="1641750"/>
            <a:ext cx="5634600" cy="3676500"/>
          </a:xfrm>
          <a:prstGeom prst="rect">
            <a:avLst/>
          </a:prstGeom>
          <a:noFill/>
          <a:ln>
            <a:noFill/>
          </a:ln>
        </p:spPr>
        <p:txBody>
          <a:bodyPr anchorCtr="0" anchor="t" bIns="121900" lIns="121900" spcFirstLastPara="1" rIns="121900" wrap="square" tIns="121900">
            <a:noAutofit/>
          </a:bodyPr>
          <a:lstStyle/>
          <a:p>
            <a:pPr indent="-330200" lvl="0" marL="457200" rtl="0" algn="just">
              <a:lnSpc>
                <a:spcPct val="115000"/>
              </a:lnSpc>
              <a:spcBef>
                <a:spcPts val="0"/>
              </a:spcBef>
              <a:spcAft>
                <a:spcPts val="0"/>
              </a:spcAft>
              <a:buSzPts val="1600"/>
              <a:buFont typeface="Times New Roman"/>
              <a:buChar char="●"/>
            </a:pPr>
            <a:r>
              <a:rPr b="0" lang="en-US" sz="1600">
                <a:latin typeface="Times New Roman"/>
                <a:ea typeface="Times New Roman"/>
                <a:cs typeface="Times New Roman"/>
                <a:sym typeface="Times New Roman"/>
              </a:rPr>
              <a:t>The most essential attributes in segment 3 are "Diversity of Content" and “Connectivity”</a:t>
            </a:r>
            <a:endParaRPr b="0" sz="1600">
              <a:latin typeface="Times New Roman"/>
              <a:ea typeface="Times New Roman"/>
              <a:cs typeface="Times New Roman"/>
              <a:sym typeface="Times New Roman"/>
            </a:endParaRPr>
          </a:p>
          <a:p>
            <a:pPr indent="0" lvl="0" marL="0" rtl="0" algn="just">
              <a:lnSpc>
                <a:spcPct val="115000"/>
              </a:lnSpc>
              <a:spcBef>
                <a:spcPts val="0"/>
              </a:spcBef>
              <a:spcAft>
                <a:spcPts val="0"/>
              </a:spcAft>
              <a:buSzPts val="1900"/>
              <a:buNone/>
            </a:pPr>
            <a:r>
              <a:t/>
            </a:r>
            <a:endParaRPr b="0"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0" lang="en-US" sz="1600">
                <a:latin typeface="Times New Roman"/>
                <a:ea typeface="Times New Roman"/>
                <a:cs typeface="Times New Roman"/>
                <a:sym typeface="Times New Roman"/>
              </a:rPr>
              <a:t>As a result, we must concentrate on these attributes to grab the category </a:t>
            </a:r>
            <a:r>
              <a:rPr lang="en-US" sz="1600">
                <a:latin typeface="Times New Roman"/>
                <a:ea typeface="Times New Roman"/>
                <a:cs typeface="Times New Roman"/>
                <a:sym typeface="Times New Roman"/>
              </a:rPr>
              <a:t>3 market</a:t>
            </a:r>
            <a:r>
              <a:rPr b="0" lang="en-US" sz="1600">
                <a:latin typeface="Times New Roman"/>
                <a:ea typeface="Times New Roman"/>
                <a:cs typeface="Times New Roman"/>
                <a:sym typeface="Times New Roman"/>
              </a:rPr>
              <a:t>. So, we will reposition Facebook as “</a:t>
            </a:r>
            <a:r>
              <a:rPr b="0" lang="en-US" sz="1600" u="sng">
                <a:latin typeface="Times New Roman"/>
                <a:ea typeface="Times New Roman"/>
                <a:cs typeface="Times New Roman"/>
                <a:sym typeface="Times New Roman"/>
              </a:rPr>
              <a:t>Diverse Content Rich” and “Always Available”.</a:t>
            </a:r>
            <a:r>
              <a:rPr b="0" lang="en-US" sz="1600">
                <a:latin typeface="Times New Roman"/>
                <a:ea typeface="Times New Roman"/>
                <a:cs typeface="Times New Roman"/>
                <a:sym typeface="Times New Roman"/>
              </a:rPr>
              <a:t> </a:t>
            </a:r>
            <a:endParaRPr b="0" sz="1600">
              <a:latin typeface="Times New Roman"/>
              <a:ea typeface="Times New Roman"/>
              <a:cs typeface="Times New Roman"/>
              <a:sym typeface="Times New Roman"/>
            </a:endParaRPr>
          </a:p>
          <a:p>
            <a:pPr indent="0" lvl="0" marL="0" rtl="0" algn="just">
              <a:lnSpc>
                <a:spcPct val="115000"/>
              </a:lnSpc>
              <a:spcBef>
                <a:spcPts val="0"/>
              </a:spcBef>
              <a:spcAft>
                <a:spcPts val="0"/>
              </a:spcAft>
              <a:buSzPts val="1900"/>
              <a:buNone/>
            </a:pPr>
            <a:r>
              <a:t/>
            </a:r>
            <a:endParaRPr b="0"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b="0" lang="en-US" sz="1600">
                <a:latin typeface="Times New Roman"/>
                <a:ea typeface="Times New Roman"/>
                <a:cs typeface="Times New Roman"/>
                <a:sym typeface="Times New Roman"/>
              </a:rPr>
              <a:t>We can enhance following attribute:</a:t>
            </a:r>
            <a:endParaRPr b="0" sz="1600">
              <a:latin typeface="Times New Roman"/>
              <a:ea typeface="Times New Roman"/>
              <a:cs typeface="Times New Roman"/>
              <a:sym typeface="Times New Roman"/>
            </a:endParaRPr>
          </a:p>
          <a:p>
            <a:pPr indent="-330200" lvl="1" marL="914400" rtl="0" algn="just">
              <a:lnSpc>
                <a:spcPct val="115000"/>
              </a:lnSpc>
              <a:spcBef>
                <a:spcPts val="0"/>
              </a:spcBef>
              <a:spcAft>
                <a:spcPts val="0"/>
              </a:spcAft>
              <a:buSzPts val="1600"/>
              <a:buFont typeface="Times New Roman"/>
              <a:buChar char="○"/>
            </a:pPr>
            <a:r>
              <a:rPr b="0" lang="en-US" sz="1600">
                <a:latin typeface="Times New Roman"/>
                <a:ea typeface="Times New Roman"/>
                <a:cs typeface="Times New Roman"/>
                <a:sym typeface="Times New Roman"/>
              </a:rPr>
              <a:t>Connectivity</a:t>
            </a:r>
            <a:endParaRPr b="0" sz="1600">
              <a:latin typeface="Times New Roman"/>
              <a:ea typeface="Times New Roman"/>
              <a:cs typeface="Times New Roman"/>
              <a:sym typeface="Times New Roman"/>
            </a:endParaRPr>
          </a:p>
          <a:p>
            <a:pPr indent="-330200" lvl="1" marL="914400" rtl="0" algn="just">
              <a:lnSpc>
                <a:spcPct val="115000"/>
              </a:lnSpc>
              <a:spcBef>
                <a:spcPts val="0"/>
              </a:spcBef>
              <a:spcAft>
                <a:spcPts val="0"/>
              </a:spcAft>
              <a:buSzPts val="1600"/>
              <a:buFont typeface="Times New Roman"/>
              <a:buChar char="○"/>
            </a:pPr>
            <a:r>
              <a:rPr b="0" lang="en-US" sz="1600">
                <a:latin typeface="Times New Roman"/>
                <a:ea typeface="Times New Roman"/>
                <a:cs typeface="Times New Roman"/>
                <a:sym typeface="Times New Roman"/>
              </a:rPr>
              <a:t>Di</a:t>
            </a:r>
            <a:r>
              <a:rPr b="0" lang="en-US" sz="1600">
                <a:latin typeface="Times New Roman"/>
                <a:ea typeface="Times New Roman"/>
                <a:cs typeface="Times New Roman"/>
                <a:sym typeface="Times New Roman"/>
              </a:rPr>
              <a:t>v</a:t>
            </a:r>
            <a:r>
              <a:rPr b="0" lang="en-US" sz="1600">
                <a:latin typeface="Times New Roman"/>
                <a:ea typeface="Times New Roman"/>
                <a:cs typeface="Times New Roman"/>
                <a:sym typeface="Times New Roman"/>
              </a:rPr>
              <a:t>ersity of Content</a:t>
            </a:r>
            <a:endParaRPr b="0" sz="1600">
              <a:latin typeface="Times New Roman"/>
              <a:ea typeface="Times New Roman"/>
              <a:cs typeface="Times New Roman"/>
              <a:sym typeface="Times New Roman"/>
            </a:endParaRPr>
          </a:p>
        </p:txBody>
      </p:sp>
      <p:grpSp>
        <p:nvGrpSpPr>
          <p:cNvPr id="1578" name="Google Shape;1578;p15"/>
          <p:cNvGrpSpPr/>
          <p:nvPr/>
        </p:nvGrpSpPr>
        <p:grpSpPr>
          <a:xfrm>
            <a:off x="10422956" y="600088"/>
            <a:ext cx="1031963" cy="1026371"/>
            <a:chOff x="4468531" y="1023588"/>
            <a:chExt cx="1031963" cy="1026371"/>
          </a:xfrm>
        </p:grpSpPr>
        <p:sp>
          <p:nvSpPr>
            <p:cNvPr id="1579" name="Google Shape;1579;p15"/>
            <p:cNvSpPr/>
            <p:nvPr/>
          </p:nvSpPr>
          <p:spPr>
            <a:xfrm>
              <a:off x="4487109" y="1100623"/>
              <a:ext cx="1004670" cy="949336"/>
            </a:xfrm>
            <a:custGeom>
              <a:rect b="b" l="l" r="r" t="t"/>
              <a:pathLst>
                <a:path extrusionOk="0" h="949336" w="1004670">
                  <a:moveTo>
                    <a:pt x="4014" y="812382"/>
                  </a:moveTo>
                  <a:lnTo>
                    <a:pt x="82149" y="632092"/>
                  </a:lnTo>
                  <a:cubicBezTo>
                    <a:pt x="76460" y="615750"/>
                    <a:pt x="71630" y="599114"/>
                    <a:pt x="67682" y="582264"/>
                  </a:cubicBezTo>
                  <a:cubicBezTo>
                    <a:pt x="8291" y="326964"/>
                    <a:pt x="167097" y="71843"/>
                    <a:pt x="422405" y="12452"/>
                  </a:cubicBezTo>
                  <a:cubicBezTo>
                    <a:pt x="677705" y="-46949"/>
                    <a:pt x="932817" y="111866"/>
                    <a:pt x="992217" y="367175"/>
                  </a:cubicBezTo>
                  <a:cubicBezTo>
                    <a:pt x="1051609" y="622474"/>
                    <a:pt x="892795" y="877587"/>
                    <a:pt x="637495" y="936987"/>
                  </a:cubicBezTo>
                  <a:cubicBezTo>
                    <a:pt x="502549" y="968384"/>
                    <a:pt x="360612" y="939237"/>
                    <a:pt x="248955" y="857209"/>
                  </a:cubicBezTo>
                  <a:lnTo>
                    <a:pt x="53395" y="879355"/>
                  </a:lnTo>
                  <a:cubicBezTo>
                    <a:pt x="27026" y="882310"/>
                    <a:pt x="3255" y="863335"/>
                    <a:pt x="299" y="836965"/>
                  </a:cubicBezTo>
                  <a:cubicBezTo>
                    <a:pt x="-647" y="828590"/>
                    <a:pt x="638" y="820106"/>
                    <a:pt x="4014" y="81238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0" name="Google Shape;1580;p15"/>
            <p:cNvSpPr/>
            <p:nvPr/>
          </p:nvSpPr>
          <p:spPr>
            <a:xfrm>
              <a:off x="4481976" y="1037531"/>
              <a:ext cx="1004868" cy="949457"/>
            </a:xfrm>
            <a:custGeom>
              <a:rect b="b" l="l" r="r" t="t"/>
              <a:pathLst>
                <a:path extrusionOk="0" h="949457" w="1004868">
                  <a:moveTo>
                    <a:pt x="3968" y="812431"/>
                  </a:moveTo>
                  <a:lnTo>
                    <a:pt x="82371" y="632141"/>
                  </a:lnTo>
                  <a:cubicBezTo>
                    <a:pt x="-4559" y="384851"/>
                    <a:pt x="125439" y="113915"/>
                    <a:pt x="372729" y="26985"/>
                  </a:cubicBezTo>
                  <a:cubicBezTo>
                    <a:pt x="620010" y="-59937"/>
                    <a:pt x="890945" y="70053"/>
                    <a:pt x="977876" y="317343"/>
                  </a:cubicBezTo>
                  <a:cubicBezTo>
                    <a:pt x="1064806" y="564632"/>
                    <a:pt x="934808" y="835568"/>
                    <a:pt x="687527" y="922499"/>
                  </a:cubicBezTo>
                  <a:cubicBezTo>
                    <a:pt x="671195" y="928231"/>
                    <a:pt x="654567" y="933080"/>
                    <a:pt x="637708" y="937000"/>
                  </a:cubicBezTo>
                  <a:cubicBezTo>
                    <a:pt x="502727" y="968594"/>
                    <a:pt x="360682" y="939411"/>
                    <a:pt x="249088" y="857169"/>
                  </a:cubicBezTo>
                  <a:lnTo>
                    <a:pt x="53528" y="879404"/>
                  </a:lnTo>
                  <a:cubicBezTo>
                    <a:pt x="27114" y="882386"/>
                    <a:pt x="3281" y="863393"/>
                    <a:pt x="298" y="836979"/>
                  </a:cubicBezTo>
                  <a:cubicBezTo>
                    <a:pt x="-640" y="828612"/>
                    <a:pt x="619" y="820155"/>
                    <a:pt x="3968" y="81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1" name="Google Shape;1581;p15"/>
            <p:cNvSpPr/>
            <p:nvPr/>
          </p:nvSpPr>
          <p:spPr>
            <a:xfrm>
              <a:off x="4468531" y="1023588"/>
              <a:ext cx="1031963" cy="976661"/>
            </a:xfrm>
            <a:custGeom>
              <a:rect b="b" l="l" r="r" t="t"/>
              <a:pathLst>
                <a:path extrusionOk="0" h="976661" w="1031963">
                  <a:moveTo>
                    <a:pt x="543461" y="976660"/>
                  </a:moveTo>
                  <a:cubicBezTo>
                    <a:pt x="441350" y="976651"/>
                    <a:pt x="341810" y="944612"/>
                    <a:pt x="258871" y="885042"/>
                  </a:cubicBezTo>
                  <a:lnTo>
                    <a:pt x="68490" y="906651"/>
                  </a:lnTo>
                  <a:cubicBezTo>
                    <a:pt x="34727" y="910500"/>
                    <a:pt x="4241" y="886247"/>
                    <a:pt x="392" y="852484"/>
                  </a:cubicBezTo>
                  <a:cubicBezTo>
                    <a:pt x="-831" y="841768"/>
                    <a:pt x="795" y="830910"/>
                    <a:pt x="5089" y="821016"/>
                  </a:cubicBezTo>
                  <a:lnTo>
                    <a:pt x="81439" y="645369"/>
                  </a:lnTo>
                  <a:cubicBezTo>
                    <a:pt x="76349" y="630546"/>
                    <a:pt x="71973" y="615008"/>
                    <a:pt x="68222" y="599113"/>
                  </a:cubicBezTo>
                  <a:cubicBezTo>
                    <a:pt x="7018" y="336536"/>
                    <a:pt x="170271" y="74056"/>
                    <a:pt x="432848" y="12852"/>
                  </a:cubicBezTo>
                  <a:cubicBezTo>
                    <a:pt x="695426" y="-48352"/>
                    <a:pt x="957905" y="114901"/>
                    <a:pt x="1019109" y="377478"/>
                  </a:cubicBezTo>
                  <a:cubicBezTo>
                    <a:pt x="1080304" y="640056"/>
                    <a:pt x="917061" y="902535"/>
                    <a:pt x="654483" y="963739"/>
                  </a:cubicBezTo>
                  <a:cubicBezTo>
                    <a:pt x="618086" y="972222"/>
                    <a:pt x="580831" y="976500"/>
                    <a:pt x="543461" y="976482"/>
                  </a:cubicBezTo>
                  <a:close/>
                  <a:moveTo>
                    <a:pt x="266194" y="857270"/>
                  </a:moveTo>
                  <a:lnTo>
                    <a:pt x="270480" y="860396"/>
                  </a:lnTo>
                  <a:cubicBezTo>
                    <a:pt x="475765" y="1011290"/>
                    <a:pt x="764497" y="967204"/>
                    <a:pt x="915391" y="761919"/>
                  </a:cubicBezTo>
                  <a:cubicBezTo>
                    <a:pt x="1066285" y="556635"/>
                    <a:pt x="1022199" y="267902"/>
                    <a:pt x="816914" y="117008"/>
                  </a:cubicBezTo>
                  <a:cubicBezTo>
                    <a:pt x="611639" y="-33886"/>
                    <a:pt x="322897" y="10200"/>
                    <a:pt x="172003" y="215485"/>
                  </a:cubicBezTo>
                  <a:cubicBezTo>
                    <a:pt x="92216" y="324025"/>
                    <a:pt x="63865" y="462016"/>
                    <a:pt x="94386" y="593220"/>
                  </a:cubicBezTo>
                  <a:cubicBezTo>
                    <a:pt x="98119" y="609605"/>
                    <a:pt x="102807" y="625768"/>
                    <a:pt x="108406" y="641618"/>
                  </a:cubicBezTo>
                  <a:lnTo>
                    <a:pt x="110192" y="646530"/>
                  </a:lnTo>
                  <a:lnTo>
                    <a:pt x="29825" y="831642"/>
                  </a:lnTo>
                  <a:cubicBezTo>
                    <a:pt x="22217" y="849305"/>
                    <a:pt x="30369" y="869799"/>
                    <a:pt x="48041" y="877398"/>
                  </a:cubicBezTo>
                  <a:cubicBezTo>
                    <a:pt x="53551" y="879773"/>
                    <a:pt x="59579" y="880684"/>
                    <a:pt x="65544" y="8800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2" name="Google Shape;1582;p15"/>
            <p:cNvSpPr/>
            <p:nvPr/>
          </p:nvSpPr>
          <p:spPr>
            <a:xfrm>
              <a:off x="4726098" y="1231046"/>
              <a:ext cx="569034" cy="544086"/>
            </a:xfrm>
            <a:custGeom>
              <a:rect b="b" l="l" r="r" t="t"/>
              <a:pathLst>
                <a:path extrusionOk="0" h="544086" w="569034">
                  <a:moveTo>
                    <a:pt x="449319" y="544085"/>
                  </a:moveTo>
                  <a:cubicBezTo>
                    <a:pt x="447104" y="544067"/>
                    <a:pt x="444934" y="543522"/>
                    <a:pt x="442978" y="542477"/>
                  </a:cubicBezTo>
                  <a:lnTo>
                    <a:pt x="282244" y="456306"/>
                  </a:lnTo>
                  <a:lnTo>
                    <a:pt x="120260" y="539620"/>
                  </a:lnTo>
                  <a:cubicBezTo>
                    <a:pt x="113679" y="542995"/>
                    <a:pt x="105606" y="540388"/>
                    <a:pt x="102231" y="533798"/>
                  </a:cubicBezTo>
                  <a:cubicBezTo>
                    <a:pt x="100900" y="531190"/>
                    <a:pt x="100454" y="528217"/>
                    <a:pt x="100972" y="525332"/>
                  </a:cubicBezTo>
                  <a:lnTo>
                    <a:pt x="133297" y="346024"/>
                  </a:lnTo>
                  <a:lnTo>
                    <a:pt x="3995" y="217705"/>
                  </a:lnTo>
                  <a:cubicBezTo>
                    <a:pt x="343" y="214133"/>
                    <a:pt x="-934" y="208793"/>
                    <a:pt x="691" y="203953"/>
                  </a:cubicBezTo>
                  <a:cubicBezTo>
                    <a:pt x="2352" y="199167"/>
                    <a:pt x="6567" y="195720"/>
                    <a:pt x="11585" y="195023"/>
                  </a:cubicBezTo>
                  <a:lnTo>
                    <a:pt x="192411" y="170020"/>
                  </a:lnTo>
                  <a:lnTo>
                    <a:pt x="274475" y="7321"/>
                  </a:lnTo>
                  <a:cubicBezTo>
                    <a:pt x="276762" y="2821"/>
                    <a:pt x="281387" y="-10"/>
                    <a:pt x="286441" y="-1"/>
                  </a:cubicBezTo>
                  <a:lnTo>
                    <a:pt x="286441" y="-1"/>
                  </a:lnTo>
                  <a:cubicBezTo>
                    <a:pt x="291558" y="17"/>
                    <a:pt x="296210" y="2972"/>
                    <a:pt x="298407" y="7589"/>
                  </a:cubicBezTo>
                  <a:lnTo>
                    <a:pt x="377524" y="171627"/>
                  </a:lnTo>
                  <a:lnTo>
                    <a:pt x="557636" y="199399"/>
                  </a:lnTo>
                  <a:cubicBezTo>
                    <a:pt x="564949" y="200506"/>
                    <a:pt x="569986" y="207328"/>
                    <a:pt x="568878" y="214642"/>
                  </a:cubicBezTo>
                  <a:cubicBezTo>
                    <a:pt x="568441" y="217589"/>
                    <a:pt x="567030" y="220294"/>
                    <a:pt x="564869" y="222348"/>
                  </a:cubicBezTo>
                  <a:lnTo>
                    <a:pt x="433335" y="348614"/>
                  </a:lnTo>
                  <a:lnTo>
                    <a:pt x="462713" y="528547"/>
                  </a:lnTo>
                  <a:cubicBezTo>
                    <a:pt x="463589" y="533583"/>
                    <a:pt x="461463" y="538673"/>
                    <a:pt x="457266" y="541584"/>
                  </a:cubicBezTo>
                  <a:cubicBezTo>
                    <a:pt x="454953" y="543245"/>
                    <a:pt x="452167" y="544120"/>
                    <a:pt x="449319" y="544085"/>
                  </a:cubicBezTo>
                  <a:close/>
                  <a:moveTo>
                    <a:pt x="282602" y="427999"/>
                  </a:moveTo>
                  <a:cubicBezTo>
                    <a:pt x="284816" y="427990"/>
                    <a:pt x="286995" y="428544"/>
                    <a:pt x="288941" y="429606"/>
                  </a:cubicBezTo>
                  <a:lnTo>
                    <a:pt x="431816" y="506312"/>
                  </a:lnTo>
                  <a:lnTo>
                    <a:pt x="405742" y="346292"/>
                  </a:lnTo>
                  <a:cubicBezTo>
                    <a:pt x="405081" y="341943"/>
                    <a:pt x="406581" y="337541"/>
                    <a:pt x="409760" y="334505"/>
                  </a:cubicBezTo>
                  <a:lnTo>
                    <a:pt x="526828" y="222348"/>
                  </a:lnTo>
                  <a:lnTo>
                    <a:pt x="366630" y="197613"/>
                  </a:lnTo>
                  <a:cubicBezTo>
                    <a:pt x="362254" y="196997"/>
                    <a:pt x="358495" y="194211"/>
                    <a:pt x="356629" y="190201"/>
                  </a:cubicBezTo>
                  <a:lnTo>
                    <a:pt x="286173" y="44290"/>
                  </a:lnTo>
                  <a:lnTo>
                    <a:pt x="213128" y="188951"/>
                  </a:lnTo>
                  <a:cubicBezTo>
                    <a:pt x="211146" y="192907"/>
                    <a:pt x="207333" y="195613"/>
                    <a:pt x="202948" y="196184"/>
                  </a:cubicBezTo>
                  <a:lnTo>
                    <a:pt x="42214" y="218151"/>
                  </a:lnTo>
                  <a:lnTo>
                    <a:pt x="157228" y="332273"/>
                  </a:lnTo>
                  <a:cubicBezTo>
                    <a:pt x="160408" y="335335"/>
                    <a:pt x="161827" y="339809"/>
                    <a:pt x="160979" y="344149"/>
                  </a:cubicBezTo>
                  <a:lnTo>
                    <a:pt x="132315" y="503365"/>
                  </a:lnTo>
                  <a:lnTo>
                    <a:pt x="276440" y="429249"/>
                  </a:lnTo>
                  <a:cubicBezTo>
                    <a:pt x="278342" y="428258"/>
                    <a:pt x="280459" y="427731"/>
                    <a:pt x="282602" y="4277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83" name="Google Shape;1583;p15"/>
          <p:cNvGrpSpPr/>
          <p:nvPr/>
        </p:nvGrpSpPr>
        <p:grpSpPr>
          <a:xfrm>
            <a:off x="6746247" y="240513"/>
            <a:ext cx="962821" cy="675646"/>
            <a:chOff x="693181" y="1290697"/>
            <a:chExt cx="605700" cy="425068"/>
          </a:xfrm>
        </p:grpSpPr>
        <p:sp>
          <p:nvSpPr>
            <p:cNvPr id="1584" name="Google Shape;1584;p15"/>
            <p:cNvSpPr/>
            <p:nvPr/>
          </p:nvSpPr>
          <p:spPr>
            <a:xfrm flipH="1">
              <a:off x="693181" y="1290697"/>
              <a:ext cx="605700" cy="425068"/>
            </a:xfrm>
            <a:custGeom>
              <a:rect b="b" l="l" r="r" t="t"/>
              <a:pathLst>
                <a:path extrusionOk="0" h="425068" w="605700">
                  <a:moveTo>
                    <a:pt x="605697" y="33932"/>
                  </a:moveTo>
                  <a:lnTo>
                    <a:pt x="605697" y="313609"/>
                  </a:lnTo>
                  <a:cubicBezTo>
                    <a:pt x="605653" y="332326"/>
                    <a:pt x="590481" y="347498"/>
                    <a:pt x="571765" y="347542"/>
                  </a:cubicBezTo>
                  <a:lnTo>
                    <a:pt x="493898" y="347542"/>
                  </a:lnTo>
                  <a:lnTo>
                    <a:pt x="450767" y="416033"/>
                  </a:lnTo>
                  <a:cubicBezTo>
                    <a:pt x="445052" y="425079"/>
                    <a:pt x="433087" y="427785"/>
                    <a:pt x="424041" y="422078"/>
                  </a:cubicBezTo>
                  <a:cubicBezTo>
                    <a:pt x="421603" y="420534"/>
                    <a:pt x="419531" y="418471"/>
                    <a:pt x="417995" y="416033"/>
                  </a:cubicBezTo>
                  <a:lnTo>
                    <a:pt x="374865" y="347542"/>
                  </a:lnTo>
                  <a:lnTo>
                    <a:pt x="33929" y="347542"/>
                  </a:lnTo>
                  <a:cubicBezTo>
                    <a:pt x="15209" y="347498"/>
                    <a:pt x="46" y="332326"/>
                    <a:pt x="-3" y="313609"/>
                  </a:cubicBezTo>
                  <a:lnTo>
                    <a:pt x="-3" y="33932"/>
                  </a:lnTo>
                  <a:cubicBezTo>
                    <a:pt x="46" y="15215"/>
                    <a:pt x="15209" y="44"/>
                    <a:pt x="33929" y="-1"/>
                  </a:cubicBezTo>
                  <a:lnTo>
                    <a:pt x="571765" y="-1"/>
                  </a:lnTo>
                  <a:cubicBezTo>
                    <a:pt x="590481" y="44"/>
                    <a:pt x="605653" y="15215"/>
                    <a:pt x="605697"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15"/>
            <p:cNvSpPr/>
            <p:nvPr/>
          </p:nvSpPr>
          <p:spPr>
            <a:xfrm>
              <a:off x="1028911" y="1403092"/>
              <a:ext cx="96143" cy="130782"/>
            </a:xfrm>
            <a:custGeom>
              <a:rect b="b" l="l" r="r" t="t"/>
              <a:pathLst>
                <a:path extrusionOk="0" h="130782" w="96143">
                  <a:moveTo>
                    <a:pt x="11721" y="107363"/>
                  </a:moveTo>
                  <a:cubicBezTo>
                    <a:pt x="15999" y="107729"/>
                    <a:pt x="20303" y="107729"/>
                    <a:pt x="24580" y="107363"/>
                  </a:cubicBezTo>
                  <a:cubicBezTo>
                    <a:pt x="33438" y="106952"/>
                    <a:pt x="42047" y="104283"/>
                    <a:pt x="49583" y="99594"/>
                  </a:cubicBezTo>
                  <a:cubicBezTo>
                    <a:pt x="57602" y="94022"/>
                    <a:pt x="63299" y="85700"/>
                    <a:pt x="65567" y="76199"/>
                  </a:cubicBezTo>
                  <a:lnTo>
                    <a:pt x="64942" y="76199"/>
                  </a:lnTo>
                  <a:cubicBezTo>
                    <a:pt x="58102" y="82574"/>
                    <a:pt x="48913" y="85816"/>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91" y="28"/>
                    <a:pt x="95750" y="24942"/>
                    <a:pt x="95750" y="54589"/>
                  </a:cubicBezTo>
                  <a:cubicBezTo>
                    <a:pt x="99759" y="92352"/>
                    <a:pt x="72407"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86" y="64403"/>
                    <a:pt x="60183" y="61224"/>
                    <a:pt x="63781" y="55750"/>
                  </a:cubicBezTo>
                  <a:cubicBezTo>
                    <a:pt x="64987" y="53473"/>
                    <a:pt x="65541" y="50910"/>
                    <a:pt x="65389" y="48338"/>
                  </a:cubicBezTo>
                  <a:cubicBezTo>
                    <a:pt x="65389" y="34854"/>
                    <a:pt x="60299" y="21549"/>
                    <a:pt x="46815" y="21549"/>
                  </a:cubicBezTo>
                  <a:cubicBezTo>
                    <a:pt x="36903"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p15"/>
            <p:cNvSpPr/>
            <p:nvPr/>
          </p:nvSpPr>
          <p:spPr>
            <a:xfrm>
              <a:off x="1137139" y="1403092"/>
              <a:ext cx="96143" cy="130782"/>
            </a:xfrm>
            <a:custGeom>
              <a:rect b="b" l="l" r="r" t="t"/>
              <a:pathLst>
                <a:path extrusionOk="0" h="130782" w="96143">
                  <a:moveTo>
                    <a:pt x="11721" y="107363"/>
                  </a:moveTo>
                  <a:cubicBezTo>
                    <a:pt x="15999" y="107729"/>
                    <a:pt x="20303" y="107729"/>
                    <a:pt x="24580" y="107363"/>
                  </a:cubicBezTo>
                  <a:cubicBezTo>
                    <a:pt x="33412" y="106952"/>
                    <a:pt x="41993" y="104283"/>
                    <a:pt x="49494" y="99594"/>
                  </a:cubicBezTo>
                  <a:cubicBezTo>
                    <a:pt x="57540" y="94049"/>
                    <a:pt x="63237" y="85709"/>
                    <a:pt x="65478" y="76199"/>
                  </a:cubicBezTo>
                  <a:lnTo>
                    <a:pt x="64942" y="76199"/>
                  </a:lnTo>
                  <a:cubicBezTo>
                    <a:pt x="58093" y="82566"/>
                    <a:pt x="48905" y="85807"/>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01" y="28"/>
                    <a:pt x="95750" y="24942"/>
                    <a:pt x="95750" y="54589"/>
                  </a:cubicBezTo>
                  <a:cubicBezTo>
                    <a:pt x="99759" y="92352"/>
                    <a:pt x="72408"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77" y="64385"/>
                    <a:pt x="60174" y="61206"/>
                    <a:pt x="63781" y="55750"/>
                  </a:cubicBezTo>
                  <a:cubicBezTo>
                    <a:pt x="64951" y="53464"/>
                    <a:pt x="65478" y="50901"/>
                    <a:pt x="65299" y="48338"/>
                  </a:cubicBezTo>
                  <a:cubicBezTo>
                    <a:pt x="65299" y="34854"/>
                    <a:pt x="60299" y="21549"/>
                    <a:pt x="46815" y="21549"/>
                  </a:cubicBezTo>
                  <a:cubicBezTo>
                    <a:pt x="36814"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p15"/>
            <p:cNvSpPr/>
            <p:nvPr/>
          </p:nvSpPr>
          <p:spPr>
            <a:xfrm>
              <a:off x="765065" y="1388320"/>
              <a:ext cx="194657" cy="160176"/>
            </a:xfrm>
            <a:custGeom>
              <a:rect b="b" l="l" r="r" t="t"/>
              <a:pathLst>
                <a:path extrusionOk="0" h="160176" w="194657">
                  <a:moveTo>
                    <a:pt x="179930" y="84630"/>
                  </a:moveTo>
                  <a:lnTo>
                    <a:pt x="97152" y="160175"/>
                  </a:lnTo>
                  <a:lnTo>
                    <a:pt x="14374" y="84630"/>
                  </a:lnTo>
                  <a:cubicBezTo>
                    <a:pt x="-1968" y="67396"/>
                    <a:pt x="-4915" y="32481"/>
                    <a:pt x="8301" y="17032"/>
                  </a:cubicBezTo>
                  <a:cubicBezTo>
                    <a:pt x="38573" y="-18686"/>
                    <a:pt x="97598" y="5870"/>
                    <a:pt x="97598" y="52751"/>
                  </a:cubicBezTo>
                  <a:cubicBezTo>
                    <a:pt x="97598" y="6228"/>
                    <a:pt x="156177" y="-17972"/>
                    <a:pt x="186449" y="17032"/>
                  </a:cubicBezTo>
                  <a:cubicBezTo>
                    <a:pt x="199575" y="32481"/>
                    <a:pt x="196628" y="67396"/>
                    <a:pt x="179930" y="84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88" name="Google Shape;1588;p15"/>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1589" name="Google Shape;1589;p15"/>
          <p:cNvGrpSpPr/>
          <p:nvPr/>
        </p:nvGrpSpPr>
        <p:grpSpPr>
          <a:xfrm flipH="1">
            <a:off x="-293140" y="4645570"/>
            <a:ext cx="2092523" cy="2144291"/>
            <a:chOff x="8201268" y="2421417"/>
            <a:chExt cx="4180282" cy="4116926"/>
          </a:xfrm>
        </p:grpSpPr>
        <p:sp>
          <p:nvSpPr>
            <p:cNvPr id="1590" name="Google Shape;1590;p15"/>
            <p:cNvSpPr/>
            <p:nvPr/>
          </p:nvSpPr>
          <p:spPr>
            <a:xfrm flipH="1" rot="771303">
              <a:off x="8769813" y="3050469"/>
              <a:ext cx="3200531" cy="3171585"/>
            </a:xfrm>
            <a:custGeom>
              <a:rect b="b" l="l" r="r" t="t"/>
              <a:pathLst>
                <a:path extrusionOk="0" h="3171377" w="3200321">
                  <a:moveTo>
                    <a:pt x="2225141" y="20520"/>
                  </a:moveTo>
                  <a:cubicBezTo>
                    <a:pt x="2513214" y="106217"/>
                    <a:pt x="2834482" y="453398"/>
                    <a:pt x="3032764" y="931151"/>
                  </a:cubicBezTo>
                  <a:cubicBezTo>
                    <a:pt x="3297141" y="1568155"/>
                    <a:pt x="3242764" y="2196067"/>
                    <a:pt x="2911311" y="2333630"/>
                  </a:cubicBezTo>
                  <a:cubicBezTo>
                    <a:pt x="2787015" y="2385217"/>
                    <a:pt x="2641406" y="2360523"/>
                    <a:pt x="2494006" y="2275912"/>
                  </a:cubicBezTo>
                  <a:lnTo>
                    <a:pt x="2458011" y="2252867"/>
                  </a:lnTo>
                  <a:lnTo>
                    <a:pt x="2295656" y="2224273"/>
                  </a:lnTo>
                  <a:cubicBezTo>
                    <a:pt x="2219303" y="2214166"/>
                    <a:pt x="2142530" y="2207322"/>
                    <a:pt x="2065555" y="2203769"/>
                  </a:cubicBezTo>
                  <a:cubicBezTo>
                    <a:pt x="1850885" y="2193962"/>
                    <a:pt x="1635947" y="2210513"/>
                    <a:pt x="1425307" y="2253070"/>
                  </a:cubicBezTo>
                  <a:cubicBezTo>
                    <a:pt x="1385006" y="2261131"/>
                    <a:pt x="1346855" y="2269998"/>
                    <a:pt x="1309241" y="2279938"/>
                  </a:cubicBezTo>
                  <a:lnTo>
                    <a:pt x="1242975" y="2300652"/>
                  </a:lnTo>
                  <a:lnTo>
                    <a:pt x="1219598" y="3053802"/>
                  </a:lnTo>
                  <a:cubicBezTo>
                    <a:pt x="1217663" y="3118104"/>
                    <a:pt x="1173965" y="3168852"/>
                    <a:pt x="1121972" y="3167192"/>
                  </a:cubicBezTo>
                  <a:lnTo>
                    <a:pt x="1054631" y="3165118"/>
                  </a:lnTo>
                  <a:lnTo>
                    <a:pt x="1037566" y="3161133"/>
                  </a:lnTo>
                  <a:lnTo>
                    <a:pt x="1034885" y="3163270"/>
                  </a:lnTo>
                  <a:cubicBezTo>
                    <a:pt x="1023634" y="3168829"/>
                    <a:pt x="1011371" y="3171724"/>
                    <a:pt x="998615" y="3171344"/>
                  </a:cubicBezTo>
                  <a:cubicBezTo>
                    <a:pt x="955473" y="3169960"/>
                    <a:pt x="919243" y="3131381"/>
                    <a:pt x="911086" y="3078420"/>
                  </a:cubicBezTo>
                  <a:lnTo>
                    <a:pt x="817040" y="2460709"/>
                  </a:lnTo>
                  <a:lnTo>
                    <a:pt x="753090" y="2488965"/>
                  </a:lnTo>
                  <a:lnTo>
                    <a:pt x="714862" y="2456652"/>
                  </a:lnTo>
                  <a:lnTo>
                    <a:pt x="706619" y="2458927"/>
                  </a:lnTo>
                  <a:lnTo>
                    <a:pt x="602230" y="2509115"/>
                  </a:lnTo>
                  <a:lnTo>
                    <a:pt x="584164" y="2492721"/>
                  </a:lnTo>
                  <a:lnTo>
                    <a:pt x="496153" y="2517010"/>
                  </a:lnTo>
                  <a:cubicBezTo>
                    <a:pt x="423964" y="2541432"/>
                    <a:pt x="353168" y="2569962"/>
                    <a:pt x="284118" y="2602478"/>
                  </a:cubicBezTo>
                  <a:cubicBezTo>
                    <a:pt x="275658" y="2595225"/>
                    <a:pt x="265852" y="2586358"/>
                    <a:pt x="255103" y="2575611"/>
                  </a:cubicBezTo>
                  <a:cubicBezTo>
                    <a:pt x="213862" y="2536533"/>
                    <a:pt x="177087" y="2493233"/>
                    <a:pt x="145317" y="2446526"/>
                  </a:cubicBezTo>
                  <a:lnTo>
                    <a:pt x="71164" y="2307514"/>
                  </a:lnTo>
                  <a:lnTo>
                    <a:pt x="65419" y="2310431"/>
                  </a:lnTo>
                  <a:cubicBezTo>
                    <a:pt x="65419" y="2309988"/>
                    <a:pt x="65419" y="2309531"/>
                    <a:pt x="65419" y="2309088"/>
                  </a:cubicBezTo>
                  <a:cubicBezTo>
                    <a:pt x="61391" y="2300088"/>
                    <a:pt x="57630" y="2290953"/>
                    <a:pt x="54002" y="2281548"/>
                  </a:cubicBezTo>
                  <a:cubicBezTo>
                    <a:pt x="29686" y="2219513"/>
                    <a:pt x="13298" y="2154655"/>
                    <a:pt x="5236" y="2088507"/>
                  </a:cubicBezTo>
                  <a:cubicBezTo>
                    <a:pt x="4299" y="2079507"/>
                    <a:pt x="3358" y="2070775"/>
                    <a:pt x="2551" y="2062311"/>
                  </a:cubicBezTo>
                  <a:cubicBezTo>
                    <a:pt x="2551" y="2058013"/>
                    <a:pt x="2551" y="2053983"/>
                    <a:pt x="1609" y="2049819"/>
                  </a:cubicBezTo>
                  <a:cubicBezTo>
                    <a:pt x="806" y="2040280"/>
                    <a:pt x="268" y="2031146"/>
                    <a:pt x="0" y="2022280"/>
                  </a:cubicBezTo>
                  <a:cubicBezTo>
                    <a:pt x="0" y="2006026"/>
                    <a:pt x="0" y="1990711"/>
                    <a:pt x="0" y="1976740"/>
                  </a:cubicBezTo>
                  <a:cubicBezTo>
                    <a:pt x="0" y="1974994"/>
                    <a:pt x="0" y="1973248"/>
                    <a:pt x="0" y="1971500"/>
                  </a:cubicBezTo>
                  <a:lnTo>
                    <a:pt x="0" y="1970023"/>
                  </a:lnTo>
                  <a:cubicBezTo>
                    <a:pt x="0" y="1966530"/>
                    <a:pt x="0" y="1963172"/>
                    <a:pt x="0" y="1959814"/>
                  </a:cubicBezTo>
                  <a:cubicBezTo>
                    <a:pt x="0" y="1951888"/>
                    <a:pt x="1075" y="1944231"/>
                    <a:pt x="1475" y="1937110"/>
                  </a:cubicBezTo>
                  <a:cubicBezTo>
                    <a:pt x="1475" y="1934693"/>
                    <a:pt x="1475" y="1932543"/>
                    <a:pt x="1475" y="1930260"/>
                  </a:cubicBezTo>
                  <a:cubicBezTo>
                    <a:pt x="73815" y="1891423"/>
                    <a:pt x="144510" y="1849688"/>
                    <a:pt x="213408" y="1805164"/>
                  </a:cubicBezTo>
                  <a:lnTo>
                    <a:pt x="259803" y="1772451"/>
                  </a:lnTo>
                  <a:lnTo>
                    <a:pt x="259803" y="1763548"/>
                  </a:lnTo>
                  <a:cubicBezTo>
                    <a:pt x="259803" y="1755353"/>
                    <a:pt x="260476" y="1747563"/>
                    <a:pt x="260879" y="1740174"/>
                  </a:cubicBezTo>
                  <a:lnTo>
                    <a:pt x="260879" y="1739099"/>
                  </a:lnTo>
                  <a:cubicBezTo>
                    <a:pt x="260879" y="1732114"/>
                    <a:pt x="261820" y="1725665"/>
                    <a:pt x="262359" y="1719351"/>
                  </a:cubicBezTo>
                  <a:lnTo>
                    <a:pt x="369290" y="1659470"/>
                  </a:lnTo>
                  <a:lnTo>
                    <a:pt x="369290" y="1658767"/>
                  </a:lnTo>
                  <a:lnTo>
                    <a:pt x="369290" y="1656885"/>
                  </a:lnTo>
                  <a:cubicBezTo>
                    <a:pt x="369290" y="1652319"/>
                    <a:pt x="369290" y="1647884"/>
                    <a:pt x="369290" y="1643452"/>
                  </a:cubicBezTo>
                  <a:cubicBezTo>
                    <a:pt x="369961" y="1630018"/>
                    <a:pt x="370765" y="1616584"/>
                    <a:pt x="371705" y="1604897"/>
                  </a:cubicBezTo>
                  <a:lnTo>
                    <a:pt x="372074" y="1604679"/>
                  </a:lnTo>
                  <a:lnTo>
                    <a:pt x="372109" y="1604091"/>
                  </a:lnTo>
                  <a:cubicBezTo>
                    <a:pt x="560315" y="1502963"/>
                    <a:pt x="739924" y="1386843"/>
                    <a:pt x="909456" y="1256832"/>
                  </a:cubicBezTo>
                  <a:lnTo>
                    <a:pt x="1035061" y="1156454"/>
                  </a:lnTo>
                  <a:lnTo>
                    <a:pt x="1035061" y="1156349"/>
                  </a:lnTo>
                  <a:cubicBezTo>
                    <a:pt x="1130841" y="1076552"/>
                    <a:pt x="1218564" y="995816"/>
                    <a:pt x="1298762" y="915752"/>
                  </a:cubicBezTo>
                  <a:cubicBezTo>
                    <a:pt x="1355721" y="858968"/>
                    <a:pt x="1408917" y="802735"/>
                    <a:pt x="1458355" y="747026"/>
                  </a:cubicBezTo>
                  <a:cubicBezTo>
                    <a:pt x="1483072" y="719352"/>
                    <a:pt x="1506849" y="692041"/>
                    <a:pt x="1529685" y="665080"/>
                  </a:cubicBezTo>
                  <a:lnTo>
                    <a:pt x="1529753" y="665970"/>
                  </a:lnTo>
                  <a:lnTo>
                    <a:pt x="1530762" y="664812"/>
                  </a:lnTo>
                  <a:cubicBezTo>
                    <a:pt x="1565621" y="623571"/>
                    <a:pt x="1598467" y="583069"/>
                    <a:pt x="1629348" y="543574"/>
                  </a:cubicBezTo>
                  <a:lnTo>
                    <a:pt x="1677536" y="479620"/>
                  </a:lnTo>
                  <a:lnTo>
                    <a:pt x="1681477" y="448653"/>
                  </a:lnTo>
                  <a:cubicBezTo>
                    <a:pt x="1716929" y="241058"/>
                    <a:pt x="1808907" y="87018"/>
                    <a:pt x="1953918" y="26834"/>
                  </a:cubicBezTo>
                  <a:cubicBezTo>
                    <a:pt x="2036781" y="-7557"/>
                    <a:pt x="2129117" y="-8045"/>
                    <a:pt x="2225141" y="20520"/>
                  </a:cubicBezTo>
                  <a:close/>
                </a:path>
              </a:pathLst>
            </a:custGeom>
            <a:solidFill>
              <a:schemeClr val="accent4"/>
            </a:solidFill>
            <a:ln cap="rnd" cmpd="sng" w="1270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1" name="Google Shape;1591;p15"/>
            <p:cNvSpPr/>
            <p:nvPr/>
          </p:nvSpPr>
          <p:spPr>
            <a:xfrm flipH="1" rot="771303">
              <a:off x="8830064" y="3032746"/>
              <a:ext cx="3200531" cy="3171585"/>
            </a:xfrm>
            <a:custGeom>
              <a:rect b="b" l="l" r="r" t="t"/>
              <a:pathLst>
                <a:path extrusionOk="0" h="3171377" w="3200321">
                  <a:moveTo>
                    <a:pt x="2225141" y="20520"/>
                  </a:moveTo>
                  <a:cubicBezTo>
                    <a:pt x="2513214" y="106217"/>
                    <a:pt x="2834482" y="453398"/>
                    <a:pt x="3032764" y="931151"/>
                  </a:cubicBezTo>
                  <a:cubicBezTo>
                    <a:pt x="3297141" y="1568155"/>
                    <a:pt x="3242764" y="2196067"/>
                    <a:pt x="2911311" y="2333630"/>
                  </a:cubicBezTo>
                  <a:cubicBezTo>
                    <a:pt x="2787015" y="2385217"/>
                    <a:pt x="2641406" y="2360523"/>
                    <a:pt x="2494006" y="2275912"/>
                  </a:cubicBezTo>
                  <a:lnTo>
                    <a:pt x="2458011" y="2252867"/>
                  </a:lnTo>
                  <a:lnTo>
                    <a:pt x="2295656" y="2224273"/>
                  </a:lnTo>
                  <a:cubicBezTo>
                    <a:pt x="2219303" y="2214166"/>
                    <a:pt x="2142530" y="2207322"/>
                    <a:pt x="2065555" y="2203769"/>
                  </a:cubicBezTo>
                  <a:cubicBezTo>
                    <a:pt x="1850885" y="2193962"/>
                    <a:pt x="1635947" y="2210513"/>
                    <a:pt x="1425307" y="2253070"/>
                  </a:cubicBezTo>
                  <a:cubicBezTo>
                    <a:pt x="1385006" y="2261131"/>
                    <a:pt x="1346855" y="2269998"/>
                    <a:pt x="1309241" y="2279938"/>
                  </a:cubicBezTo>
                  <a:lnTo>
                    <a:pt x="1242975" y="2300652"/>
                  </a:lnTo>
                  <a:lnTo>
                    <a:pt x="1219598" y="3053802"/>
                  </a:lnTo>
                  <a:cubicBezTo>
                    <a:pt x="1217663" y="3118104"/>
                    <a:pt x="1173965" y="3168852"/>
                    <a:pt x="1121972" y="3167192"/>
                  </a:cubicBezTo>
                  <a:lnTo>
                    <a:pt x="1054631" y="3165118"/>
                  </a:lnTo>
                  <a:lnTo>
                    <a:pt x="1037566" y="3161133"/>
                  </a:lnTo>
                  <a:lnTo>
                    <a:pt x="1034885" y="3163270"/>
                  </a:lnTo>
                  <a:cubicBezTo>
                    <a:pt x="1023634" y="3168829"/>
                    <a:pt x="1011371" y="3171724"/>
                    <a:pt x="998615" y="3171344"/>
                  </a:cubicBezTo>
                  <a:cubicBezTo>
                    <a:pt x="955473" y="3169960"/>
                    <a:pt x="919243" y="3131381"/>
                    <a:pt x="911086" y="3078420"/>
                  </a:cubicBezTo>
                  <a:lnTo>
                    <a:pt x="817040" y="2460709"/>
                  </a:lnTo>
                  <a:lnTo>
                    <a:pt x="753090" y="2488965"/>
                  </a:lnTo>
                  <a:lnTo>
                    <a:pt x="714862" y="2456652"/>
                  </a:lnTo>
                  <a:lnTo>
                    <a:pt x="706619" y="2458927"/>
                  </a:lnTo>
                  <a:lnTo>
                    <a:pt x="602230" y="2509115"/>
                  </a:lnTo>
                  <a:lnTo>
                    <a:pt x="584164" y="2492721"/>
                  </a:lnTo>
                  <a:lnTo>
                    <a:pt x="496153" y="2517010"/>
                  </a:lnTo>
                  <a:cubicBezTo>
                    <a:pt x="423964" y="2541432"/>
                    <a:pt x="353168" y="2569962"/>
                    <a:pt x="284118" y="2602478"/>
                  </a:cubicBezTo>
                  <a:cubicBezTo>
                    <a:pt x="275658" y="2595225"/>
                    <a:pt x="265852" y="2586358"/>
                    <a:pt x="255103" y="2575611"/>
                  </a:cubicBezTo>
                  <a:cubicBezTo>
                    <a:pt x="213862" y="2536533"/>
                    <a:pt x="177087" y="2493233"/>
                    <a:pt x="145317" y="2446526"/>
                  </a:cubicBezTo>
                  <a:lnTo>
                    <a:pt x="71164" y="2307514"/>
                  </a:lnTo>
                  <a:lnTo>
                    <a:pt x="65419" y="2310431"/>
                  </a:lnTo>
                  <a:cubicBezTo>
                    <a:pt x="65419" y="2309988"/>
                    <a:pt x="65419" y="2309531"/>
                    <a:pt x="65419" y="2309088"/>
                  </a:cubicBezTo>
                  <a:cubicBezTo>
                    <a:pt x="61391" y="2300088"/>
                    <a:pt x="57630" y="2290953"/>
                    <a:pt x="54002" y="2281548"/>
                  </a:cubicBezTo>
                  <a:cubicBezTo>
                    <a:pt x="29686" y="2219513"/>
                    <a:pt x="13298" y="2154655"/>
                    <a:pt x="5236" y="2088507"/>
                  </a:cubicBezTo>
                  <a:cubicBezTo>
                    <a:pt x="4299" y="2079507"/>
                    <a:pt x="3358" y="2070775"/>
                    <a:pt x="2551" y="2062311"/>
                  </a:cubicBezTo>
                  <a:cubicBezTo>
                    <a:pt x="2551" y="2058013"/>
                    <a:pt x="2551" y="2053983"/>
                    <a:pt x="1609" y="2049819"/>
                  </a:cubicBezTo>
                  <a:cubicBezTo>
                    <a:pt x="806" y="2040280"/>
                    <a:pt x="268" y="2031146"/>
                    <a:pt x="0" y="2022280"/>
                  </a:cubicBezTo>
                  <a:cubicBezTo>
                    <a:pt x="0" y="2006026"/>
                    <a:pt x="0" y="1990711"/>
                    <a:pt x="0" y="1976740"/>
                  </a:cubicBezTo>
                  <a:cubicBezTo>
                    <a:pt x="0" y="1974994"/>
                    <a:pt x="0" y="1973248"/>
                    <a:pt x="0" y="1971500"/>
                  </a:cubicBezTo>
                  <a:lnTo>
                    <a:pt x="0" y="1970023"/>
                  </a:lnTo>
                  <a:cubicBezTo>
                    <a:pt x="0" y="1966530"/>
                    <a:pt x="0" y="1963172"/>
                    <a:pt x="0" y="1959814"/>
                  </a:cubicBezTo>
                  <a:cubicBezTo>
                    <a:pt x="0" y="1951888"/>
                    <a:pt x="1075" y="1944231"/>
                    <a:pt x="1475" y="1937110"/>
                  </a:cubicBezTo>
                  <a:cubicBezTo>
                    <a:pt x="1475" y="1934693"/>
                    <a:pt x="1475" y="1932543"/>
                    <a:pt x="1475" y="1930260"/>
                  </a:cubicBezTo>
                  <a:cubicBezTo>
                    <a:pt x="73815" y="1891423"/>
                    <a:pt x="144510" y="1849688"/>
                    <a:pt x="213408" y="1805164"/>
                  </a:cubicBezTo>
                  <a:lnTo>
                    <a:pt x="259803" y="1772451"/>
                  </a:lnTo>
                  <a:lnTo>
                    <a:pt x="259803" y="1763548"/>
                  </a:lnTo>
                  <a:cubicBezTo>
                    <a:pt x="259803" y="1755353"/>
                    <a:pt x="260476" y="1747563"/>
                    <a:pt x="260879" y="1740174"/>
                  </a:cubicBezTo>
                  <a:lnTo>
                    <a:pt x="260879" y="1739099"/>
                  </a:lnTo>
                  <a:cubicBezTo>
                    <a:pt x="260879" y="1732114"/>
                    <a:pt x="261820" y="1725665"/>
                    <a:pt x="262359" y="1719351"/>
                  </a:cubicBezTo>
                  <a:lnTo>
                    <a:pt x="369290" y="1659470"/>
                  </a:lnTo>
                  <a:lnTo>
                    <a:pt x="369290" y="1658767"/>
                  </a:lnTo>
                  <a:lnTo>
                    <a:pt x="369290" y="1656885"/>
                  </a:lnTo>
                  <a:cubicBezTo>
                    <a:pt x="369290" y="1652319"/>
                    <a:pt x="369290" y="1647884"/>
                    <a:pt x="369290" y="1643452"/>
                  </a:cubicBezTo>
                  <a:cubicBezTo>
                    <a:pt x="369961" y="1630018"/>
                    <a:pt x="370765" y="1616584"/>
                    <a:pt x="371705" y="1604897"/>
                  </a:cubicBezTo>
                  <a:lnTo>
                    <a:pt x="372074" y="1604679"/>
                  </a:lnTo>
                  <a:lnTo>
                    <a:pt x="372109" y="1604091"/>
                  </a:lnTo>
                  <a:cubicBezTo>
                    <a:pt x="560315" y="1502963"/>
                    <a:pt x="739924" y="1386843"/>
                    <a:pt x="909456" y="1256832"/>
                  </a:cubicBezTo>
                  <a:lnTo>
                    <a:pt x="1035061" y="1156454"/>
                  </a:lnTo>
                  <a:lnTo>
                    <a:pt x="1035061" y="1156349"/>
                  </a:lnTo>
                  <a:cubicBezTo>
                    <a:pt x="1130841" y="1076552"/>
                    <a:pt x="1218564" y="995816"/>
                    <a:pt x="1298762" y="915752"/>
                  </a:cubicBezTo>
                  <a:cubicBezTo>
                    <a:pt x="1355721" y="858968"/>
                    <a:pt x="1408917" y="802735"/>
                    <a:pt x="1458355" y="747026"/>
                  </a:cubicBezTo>
                  <a:cubicBezTo>
                    <a:pt x="1483072" y="719352"/>
                    <a:pt x="1506849" y="692041"/>
                    <a:pt x="1529685" y="665080"/>
                  </a:cubicBezTo>
                  <a:lnTo>
                    <a:pt x="1529753" y="665970"/>
                  </a:lnTo>
                  <a:lnTo>
                    <a:pt x="1530762" y="664812"/>
                  </a:lnTo>
                  <a:cubicBezTo>
                    <a:pt x="1565621" y="623571"/>
                    <a:pt x="1598467" y="583069"/>
                    <a:pt x="1629348" y="543574"/>
                  </a:cubicBezTo>
                  <a:lnTo>
                    <a:pt x="1677536" y="479620"/>
                  </a:lnTo>
                  <a:lnTo>
                    <a:pt x="1681477" y="448653"/>
                  </a:lnTo>
                  <a:cubicBezTo>
                    <a:pt x="1716929" y="241058"/>
                    <a:pt x="1808907" y="87018"/>
                    <a:pt x="1953918" y="26834"/>
                  </a:cubicBezTo>
                  <a:cubicBezTo>
                    <a:pt x="2036781" y="-7557"/>
                    <a:pt x="2129117" y="-8045"/>
                    <a:pt x="2225141" y="20520"/>
                  </a:cubicBezTo>
                  <a:close/>
                </a:path>
              </a:pathLst>
            </a:custGeom>
            <a:solidFill>
              <a:schemeClr val="lt2"/>
            </a:solidFill>
            <a:ln cap="rnd" cmpd="sng" w="762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92" name="Google Shape;1592;p15"/>
            <p:cNvGrpSpPr/>
            <p:nvPr/>
          </p:nvGrpSpPr>
          <p:grpSpPr>
            <a:xfrm flipH="1" rot="774075">
              <a:off x="8535938" y="2770514"/>
              <a:ext cx="3510942" cy="3394832"/>
              <a:chOff x="2007636" y="-280540"/>
              <a:chExt cx="6414832" cy="6202687"/>
            </a:xfrm>
          </p:grpSpPr>
          <p:sp>
            <p:nvSpPr>
              <p:cNvPr id="1593" name="Google Shape;1593;p15"/>
              <p:cNvSpPr/>
              <p:nvPr/>
            </p:nvSpPr>
            <p:spPr>
              <a:xfrm>
                <a:off x="2127412" y="3783535"/>
                <a:ext cx="1489493" cy="1099623"/>
              </a:xfrm>
              <a:custGeom>
                <a:rect b="b" l="l" r="r" t="t"/>
                <a:pathLst>
                  <a:path extrusionOk="0" h="426624" w="577883">
                    <a:moveTo>
                      <a:pt x="575246" y="302729"/>
                    </a:moveTo>
                    <a:cubicBezTo>
                      <a:pt x="557910" y="305015"/>
                      <a:pt x="540478" y="307587"/>
                      <a:pt x="522763" y="310635"/>
                    </a:cubicBezTo>
                    <a:cubicBezTo>
                      <a:pt x="500950" y="314159"/>
                      <a:pt x="479710" y="318350"/>
                      <a:pt x="458944" y="322827"/>
                    </a:cubicBezTo>
                    <a:cubicBezTo>
                      <a:pt x="353122" y="345639"/>
                      <a:pt x="250252" y="380443"/>
                      <a:pt x="152334" y="426554"/>
                    </a:cubicBezTo>
                    <a:cubicBezTo>
                      <a:pt x="146335" y="421411"/>
                      <a:pt x="139382" y="415124"/>
                      <a:pt x="131761" y="407504"/>
                    </a:cubicBezTo>
                    <a:cubicBezTo>
                      <a:pt x="73277" y="352088"/>
                      <a:pt x="27463" y="284698"/>
                      <a:pt x="-2637" y="209956"/>
                    </a:cubicBezTo>
                    <a:cubicBezTo>
                      <a:pt x="-2637" y="209956"/>
                      <a:pt x="-2637" y="209956"/>
                      <a:pt x="-2637" y="209479"/>
                    </a:cubicBezTo>
                    <a:lnTo>
                      <a:pt x="447037" y="-7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4" name="Google Shape;1594;p15"/>
              <p:cNvSpPr/>
              <p:nvPr/>
            </p:nvSpPr>
            <p:spPr>
              <a:xfrm>
                <a:off x="2007636" y="3037866"/>
                <a:ext cx="1259696" cy="1311741"/>
              </a:xfrm>
              <a:custGeom>
                <a:rect b="b" l="l" r="r" t="t"/>
                <a:pathLst>
                  <a:path extrusionOk="0" h="508920" w="488728">
                    <a:moveTo>
                      <a:pt x="486091" y="284251"/>
                    </a:moveTo>
                    <a:lnTo>
                      <a:pt x="43748" y="508850"/>
                    </a:lnTo>
                    <a:cubicBezTo>
                      <a:pt x="43748" y="508536"/>
                      <a:pt x="43748" y="508212"/>
                      <a:pt x="43748" y="507898"/>
                    </a:cubicBezTo>
                    <a:cubicBezTo>
                      <a:pt x="40892" y="501516"/>
                      <a:pt x="38225" y="495039"/>
                      <a:pt x="35653" y="488371"/>
                    </a:cubicBezTo>
                    <a:cubicBezTo>
                      <a:pt x="18412" y="444385"/>
                      <a:pt x="6792" y="398398"/>
                      <a:pt x="1076" y="351497"/>
                    </a:cubicBezTo>
                    <a:lnTo>
                      <a:pt x="1076" y="351497"/>
                    </a:lnTo>
                    <a:cubicBezTo>
                      <a:pt x="411" y="345115"/>
                      <a:pt x="-256" y="338924"/>
                      <a:pt x="-828" y="332923"/>
                    </a:cubicBezTo>
                    <a:cubicBezTo>
                      <a:pt x="-828" y="329875"/>
                      <a:pt x="-828" y="327018"/>
                      <a:pt x="-1496" y="324065"/>
                    </a:cubicBezTo>
                    <a:cubicBezTo>
                      <a:pt x="-2065" y="317302"/>
                      <a:pt x="-2447" y="310825"/>
                      <a:pt x="-2637" y="304539"/>
                    </a:cubicBezTo>
                    <a:cubicBezTo>
                      <a:pt x="-2637" y="293014"/>
                      <a:pt x="-2637" y="282155"/>
                      <a:pt x="-2637" y="272249"/>
                    </a:cubicBezTo>
                    <a:cubicBezTo>
                      <a:pt x="-2637" y="271011"/>
                      <a:pt x="-2637" y="269773"/>
                      <a:pt x="-2637" y="268534"/>
                    </a:cubicBezTo>
                    <a:lnTo>
                      <a:pt x="-2637" y="267487"/>
                    </a:lnTo>
                    <a:cubicBezTo>
                      <a:pt x="-2637" y="265010"/>
                      <a:pt x="-2637" y="262629"/>
                      <a:pt x="-2637" y="260248"/>
                    </a:cubicBezTo>
                    <a:cubicBezTo>
                      <a:pt x="-2637" y="254628"/>
                      <a:pt x="-1875" y="249199"/>
                      <a:pt x="-1591" y="244150"/>
                    </a:cubicBezTo>
                    <a:cubicBezTo>
                      <a:pt x="-1591" y="242436"/>
                      <a:pt x="-1591" y="240912"/>
                      <a:pt x="-1591" y="239293"/>
                    </a:cubicBezTo>
                    <a:cubicBezTo>
                      <a:pt x="100993" y="184219"/>
                      <a:pt x="198911" y="120925"/>
                      <a:pt x="291303" y="50031"/>
                    </a:cubicBezTo>
                    <a:cubicBezTo>
                      <a:pt x="311974" y="34315"/>
                      <a:pt x="331879" y="18598"/>
                      <a:pt x="351120" y="2406"/>
                    </a:cubicBezTo>
                    <a:cubicBezTo>
                      <a:pt x="352169" y="1663"/>
                      <a:pt x="353215" y="834"/>
                      <a:pt x="354169" y="-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5" name="Google Shape;1595;p15"/>
              <p:cNvSpPr/>
              <p:nvPr/>
            </p:nvSpPr>
            <p:spPr>
              <a:xfrm>
                <a:off x="2621498" y="3967374"/>
                <a:ext cx="690852" cy="745111"/>
              </a:xfrm>
              <a:custGeom>
                <a:rect b="b" l="l" r="r" t="t"/>
                <a:pathLst>
                  <a:path extrusionOk="0" h="289083" w="268032">
                    <a:moveTo>
                      <a:pt x="265395" y="250913"/>
                    </a:moveTo>
                    <a:cubicBezTo>
                      <a:pt x="236820" y="263581"/>
                      <a:pt x="210626" y="276345"/>
                      <a:pt x="186149" y="289013"/>
                    </a:cubicBezTo>
                    <a:cubicBezTo>
                      <a:pt x="104423" y="223329"/>
                      <a:pt x="39653" y="138947"/>
                      <a:pt x="-2637" y="42982"/>
                    </a:cubicBezTo>
                    <a:lnTo>
                      <a:pt x="82134" y="-71"/>
                    </a:lnTo>
                    <a:cubicBezTo>
                      <a:pt x="124520" y="95779"/>
                      <a:pt x="187004" y="181380"/>
                      <a:pt x="265395" y="2509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6" name="Google Shape;1596;p15"/>
              <p:cNvSpPr/>
              <p:nvPr/>
            </p:nvSpPr>
            <p:spPr>
              <a:xfrm>
                <a:off x="2481131" y="3159363"/>
                <a:ext cx="359144" cy="918685"/>
              </a:xfrm>
              <a:custGeom>
                <a:rect b="b" l="l" r="r" t="t"/>
                <a:pathLst>
                  <a:path extrusionOk="0" h="356425" w="139338">
                    <a:moveTo>
                      <a:pt x="136606" y="313302"/>
                    </a:moveTo>
                    <a:lnTo>
                      <a:pt x="51835" y="356355"/>
                    </a:lnTo>
                    <a:lnTo>
                      <a:pt x="51263" y="355212"/>
                    </a:lnTo>
                    <a:cubicBezTo>
                      <a:pt x="48023" y="347782"/>
                      <a:pt x="44882" y="340162"/>
                      <a:pt x="41738" y="332447"/>
                    </a:cubicBezTo>
                    <a:cubicBezTo>
                      <a:pt x="16402" y="267629"/>
                      <a:pt x="1542" y="199164"/>
                      <a:pt x="-2174" y="129660"/>
                    </a:cubicBezTo>
                    <a:cubicBezTo>
                      <a:pt x="-2174" y="125945"/>
                      <a:pt x="-2174" y="122135"/>
                      <a:pt x="-2174" y="118516"/>
                    </a:cubicBezTo>
                    <a:cubicBezTo>
                      <a:pt x="-2839" y="102323"/>
                      <a:pt x="-2743" y="87369"/>
                      <a:pt x="-2174" y="73938"/>
                    </a:cubicBezTo>
                    <a:cubicBezTo>
                      <a:pt x="-2174" y="68128"/>
                      <a:pt x="-1697" y="62604"/>
                      <a:pt x="-1411" y="57365"/>
                    </a:cubicBezTo>
                    <a:lnTo>
                      <a:pt x="-1411" y="56603"/>
                    </a:lnTo>
                    <a:cubicBezTo>
                      <a:pt x="-1411" y="51650"/>
                      <a:pt x="-744" y="47078"/>
                      <a:pt x="-362" y="42601"/>
                    </a:cubicBezTo>
                    <a:cubicBezTo>
                      <a:pt x="24401" y="29266"/>
                      <a:pt x="49835" y="15045"/>
                      <a:pt x="75838" y="-71"/>
                    </a:cubicBezTo>
                    <a:cubicBezTo>
                      <a:pt x="75838" y="1453"/>
                      <a:pt x="75838" y="3072"/>
                      <a:pt x="75838" y="4692"/>
                    </a:cubicBezTo>
                    <a:cubicBezTo>
                      <a:pt x="75838" y="17646"/>
                      <a:pt x="75838" y="31743"/>
                      <a:pt x="75838" y="46792"/>
                    </a:cubicBezTo>
                    <a:cubicBezTo>
                      <a:pt x="75838" y="54984"/>
                      <a:pt x="76503" y="63366"/>
                      <a:pt x="77170" y="72129"/>
                    </a:cubicBezTo>
                    <a:cubicBezTo>
                      <a:pt x="82219" y="145995"/>
                      <a:pt x="98506" y="218661"/>
                      <a:pt x="125558" y="287584"/>
                    </a:cubicBezTo>
                    <a:cubicBezTo>
                      <a:pt x="128986" y="296223"/>
                      <a:pt x="132511" y="304701"/>
                      <a:pt x="136129" y="313016"/>
                    </a:cubicBezTo>
                    <a:lnTo>
                      <a:pt x="136702" y="31301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7" name="Google Shape;1597;p15"/>
              <p:cNvSpPr/>
              <p:nvPr/>
            </p:nvSpPr>
            <p:spPr>
              <a:xfrm>
                <a:off x="2682091" y="910579"/>
                <a:ext cx="3936737" cy="3765828"/>
              </a:xfrm>
              <a:custGeom>
                <a:rect b="b" l="l" r="r" t="t"/>
                <a:pathLst>
                  <a:path extrusionOk="0" h="1461039" w="1527347">
                    <a:moveTo>
                      <a:pt x="1524710" y="1301711"/>
                    </a:moveTo>
                    <a:cubicBezTo>
                      <a:pt x="1417933" y="1278165"/>
                      <a:pt x="1309349" y="1263792"/>
                      <a:pt x="1200193" y="1258753"/>
                    </a:cubicBezTo>
                    <a:cubicBezTo>
                      <a:pt x="1047983" y="1251800"/>
                      <a:pt x="895583" y="1263535"/>
                      <a:pt x="746230" y="1293710"/>
                    </a:cubicBezTo>
                    <a:cubicBezTo>
                      <a:pt x="717655" y="1299425"/>
                      <a:pt x="690605" y="1305712"/>
                      <a:pt x="663935" y="1312760"/>
                    </a:cubicBezTo>
                    <a:cubicBezTo>
                      <a:pt x="527345" y="1347117"/>
                      <a:pt x="395044" y="1396837"/>
                      <a:pt x="269601" y="1460969"/>
                    </a:cubicBezTo>
                    <a:cubicBezTo>
                      <a:pt x="261503" y="1454492"/>
                      <a:pt x="252169" y="1446682"/>
                      <a:pt x="241881" y="1437538"/>
                    </a:cubicBezTo>
                    <a:cubicBezTo>
                      <a:pt x="163491" y="1367948"/>
                      <a:pt x="100911" y="1282280"/>
                      <a:pt x="58620" y="1186363"/>
                    </a:cubicBezTo>
                    <a:lnTo>
                      <a:pt x="58620" y="1185792"/>
                    </a:lnTo>
                    <a:lnTo>
                      <a:pt x="58048" y="1184554"/>
                    </a:lnTo>
                    <a:cubicBezTo>
                      <a:pt x="54430" y="1176296"/>
                      <a:pt x="50905" y="1167818"/>
                      <a:pt x="47477" y="1159122"/>
                    </a:cubicBezTo>
                    <a:cubicBezTo>
                      <a:pt x="20616" y="1090666"/>
                      <a:pt x="4328" y="1018533"/>
                      <a:pt x="-911" y="945190"/>
                    </a:cubicBezTo>
                    <a:cubicBezTo>
                      <a:pt x="-1483" y="936427"/>
                      <a:pt x="-1957" y="928045"/>
                      <a:pt x="-2243" y="919854"/>
                    </a:cubicBezTo>
                    <a:cubicBezTo>
                      <a:pt x="-2720" y="904804"/>
                      <a:pt x="-2815" y="890707"/>
                      <a:pt x="-2243" y="877753"/>
                    </a:cubicBezTo>
                    <a:cubicBezTo>
                      <a:pt x="-2243" y="876134"/>
                      <a:pt x="-2243" y="874515"/>
                      <a:pt x="-2243" y="872991"/>
                    </a:cubicBezTo>
                    <a:cubicBezTo>
                      <a:pt x="-2243" y="872543"/>
                      <a:pt x="-2243" y="872105"/>
                      <a:pt x="-2243" y="871657"/>
                    </a:cubicBezTo>
                    <a:cubicBezTo>
                      <a:pt x="-2243" y="868419"/>
                      <a:pt x="-2243" y="865276"/>
                      <a:pt x="-2243" y="862132"/>
                    </a:cubicBezTo>
                    <a:cubicBezTo>
                      <a:pt x="-2243" y="851560"/>
                      <a:pt x="-1197" y="841939"/>
                      <a:pt x="-530" y="833557"/>
                    </a:cubicBezTo>
                    <a:cubicBezTo>
                      <a:pt x="132916" y="761853"/>
                      <a:pt x="260266" y="679519"/>
                      <a:pt x="380471" y="587336"/>
                    </a:cubicBezTo>
                    <a:cubicBezTo>
                      <a:pt x="411713" y="563457"/>
                      <a:pt x="441906" y="539330"/>
                      <a:pt x="471053" y="514946"/>
                    </a:cubicBezTo>
                    <a:cubicBezTo>
                      <a:pt x="474958" y="511708"/>
                      <a:pt x="478864" y="508469"/>
                      <a:pt x="482674" y="505421"/>
                    </a:cubicBezTo>
                    <a:cubicBezTo>
                      <a:pt x="545826" y="452176"/>
                      <a:pt x="603831" y="398551"/>
                      <a:pt x="657172" y="345306"/>
                    </a:cubicBezTo>
                    <a:cubicBezTo>
                      <a:pt x="697558" y="305044"/>
                      <a:pt x="735277" y="265172"/>
                      <a:pt x="770423" y="225672"/>
                    </a:cubicBezTo>
                    <a:lnTo>
                      <a:pt x="770423" y="225672"/>
                    </a:lnTo>
                    <a:cubicBezTo>
                      <a:pt x="787950" y="206050"/>
                      <a:pt x="804810" y="186686"/>
                      <a:pt x="821002" y="167569"/>
                    </a:cubicBezTo>
                    <a:cubicBezTo>
                      <a:pt x="870436" y="109086"/>
                      <a:pt x="914157" y="52698"/>
                      <a:pt x="952447" y="-71"/>
                    </a:cubicBezTo>
                    <a:cubicBezTo>
                      <a:pt x="937588" y="212899"/>
                      <a:pt x="967402" y="426611"/>
                      <a:pt x="1039791" y="627436"/>
                    </a:cubicBezTo>
                    <a:cubicBezTo>
                      <a:pt x="1137136" y="892070"/>
                      <a:pt x="1304777" y="1125175"/>
                      <a:pt x="1524710" y="1301711"/>
                    </a:cubicBezTo>
                    <a:close/>
                  </a:path>
                </a:pathLst>
              </a:custGeom>
              <a:solidFill>
                <a:srgbClr val="D7D8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8" name="Google Shape;1598;p15"/>
              <p:cNvSpPr/>
              <p:nvPr/>
            </p:nvSpPr>
            <p:spPr>
              <a:xfrm rot="-1352061">
                <a:off x="5264406" y="228"/>
                <a:ext cx="2374326" cy="4563104"/>
              </a:xfrm>
              <a:custGeom>
                <a:rect b="b" l="l" r="r" t="t"/>
                <a:pathLst>
                  <a:path extrusionOk="0" h="1770887" w="921448">
                    <a:moveTo>
                      <a:pt x="918811" y="885373"/>
                    </a:moveTo>
                    <a:cubicBezTo>
                      <a:pt x="918811" y="1374390"/>
                      <a:pt x="712537" y="1770817"/>
                      <a:pt x="458086" y="1770817"/>
                    </a:cubicBezTo>
                    <a:cubicBezTo>
                      <a:pt x="203634" y="1770817"/>
                      <a:pt x="-2640" y="1374390"/>
                      <a:pt x="-2640" y="885373"/>
                    </a:cubicBezTo>
                    <a:cubicBezTo>
                      <a:pt x="-2640" y="396356"/>
                      <a:pt x="203634" y="-71"/>
                      <a:pt x="458086" y="-71"/>
                    </a:cubicBezTo>
                    <a:cubicBezTo>
                      <a:pt x="712537" y="-71"/>
                      <a:pt x="918811" y="396356"/>
                      <a:pt x="918811" y="885373"/>
                    </a:cubicBezTo>
                    <a:close/>
                  </a:path>
                </a:pathLst>
              </a:custGeom>
              <a:solidFill>
                <a:srgbClr val="95A1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9" name="Google Shape;1599;p15"/>
              <p:cNvSpPr/>
              <p:nvPr/>
            </p:nvSpPr>
            <p:spPr>
              <a:xfrm>
                <a:off x="5211581" y="160111"/>
                <a:ext cx="2576564" cy="4094240"/>
              </a:xfrm>
              <a:custGeom>
                <a:rect b="b" l="l" r="r" t="t"/>
                <a:pathLst>
                  <a:path extrusionOk="0" h="1588454" w="999637">
                    <a:moveTo>
                      <a:pt x="819987" y="1572368"/>
                    </a:moveTo>
                    <a:cubicBezTo>
                      <a:pt x="800272" y="1580465"/>
                      <a:pt x="779506" y="1585542"/>
                      <a:pt x="758265" y="1587418"/>
                    </a:cubicBezTo>
                    <a:cubicBezTo>
                      <a:pt x="551382" y="1606468"/>
                      <a:pt x="277253" y="1341959"/>
                      <a:pt x="115614" y="952386"/>
                    </a:cubicBezTo>
                    <a:cubicBezTo>
                      <a:pt x="-31929" y="596342"/>
                      <a:pt x="-39549" y="247441"/>
                      <a:pt x="82371" y="88659"/>
                    </a:cubicBezTo>
                    <a:cubicBezTo>
                      <a:pt x="106089" y="56711"/>
                      <a:pt x="137808" y="31630"/>
                      <a:pt x="174382" y="15983"/>
                    </a:cubicBezTo>
                    <a:cubicBezTo>
                      <a:pt x="385076" y="-71361"/>
                      <a:pt x="700352" y="206483"/>
                      <a:pt x="878758" y="635870"/>
                    </a:cubicBezTo>
                    <a:cubicBezTo>
                      <a:pt x="1057161" y="1065257"/>
                      <a:pt x="1030586" y="1484929"/>
                      <a:pt x="819987" y="1572368"/>
                    </a:cubicBezTo>
                    <a:close/>
                  </a:path>
                </a:pathLst>
              </a:custGeom>
              <a:solidFill>
                <a:srgbClr val="D4D1D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15"/>
              <p:cNvSpPr/>
              <p:nvPr/>
            </p:nvSpPr>
            <p:spPr>
              <a:xfrm>
                <a:off x="5212264" y="383085"/>
                <a:ext cx="2285492" cy="3871201"/>
              </a:xfrm>
              <a:custGeom>
                <a:rect b="b" l="l" r="r" t="t"/>
                <a:pathLst>
                  <a:path extrusionOk="0" h="1501921" w="886709">
                    <a:moveTo>
                      <a:pt x="758381" y="1500889"/>
                    </a:moveTo>
                    <a:cubicBezTo>
                      <a:pt x="596456" y="1515749"/>
                      <a:pt x="393764" y="1357348"/>
                      <a:pt x="235743" y="1101411"/>
                    </a:cubicBezTo>
                    <a:cubicBezTo>
                      <a:pt x="189548" y="1026202"/>
                      <a:pt x="149449" y="947439"/>
                      <a:pt x="115730" y="865858"/>
                    </a:cubicBezTo>
                    <a:cubicBezTo>
                      <a:pt x="94871" y="815661"/>
                      <a:pt x="76772" y="765559"/>
                      <a:pt x="61533" y="716030"/>
                    </a:cubicBezTo>
                    <a:cubicBezTo>
                      <a:pt x="-31526" y="415040"/>
                      <a:pt x="-22287" y="138624"/>
                      <a:pt x="82202" y="2131"/>
                    </a:cubicBezTo>
                    <a:cubicBezTo>
                      <a:pt x="323471" y="-26444"/>
                      <a:pt x="621127" y="225683"/>
                      <a:pt x="781336" y="611731"/>
                    </a:cubicBezTo>
                    <a:cubicBezTo>
                      <a:pt x="929831" y="969966"/>
                      <a:pt x="913162" y="1330392"/>
                      <a:pt x="758381" y="1500889"/>
                    </a:cubicBezTo>
                    <a:close/>
                  </a:path>
                </a:pathLst>
              </a:custGeom>
              <a:solidFill>
                <a:srgbClr val="CAC6C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1" name="Google Shape;1601;p15"/>
              <p:cNvSpPr/>
              <p:nvPr/>
            </p:nvSpPr>
            <p:spPr>
              <a:xfrm>
                <a:off x="5376887" y="1974100"/>
                <a:ext cx="1397667" cy="1247665"/>
              </a:xfrm>
              <a:custGeom>
                <a:rect b="b" l="l" r="r" t="t"/>
                <a:pathLst>
                  <a:path extrusionOk="0" h="484060" w="542257">
                    <a:moveTo>
                      <a:pt x="539620" y="239959"/>
                    </a:moveTo>
                    <a:cubicBezTo>
                      <a:pt x="475422" y="273164"/>
                      <a:pt x="412937" y="309730"/>
                      <a:pt x="352550" y="349497"/>
                    </a:cubicBezTo>
                    <a:cubicBezTo>
                      <a:pt x="289684" y="390874"/>
                      <a:pt x="229295" y="435774"/>
                      <a:pt x="171575" y="483990"/>
                    </a:cubicBezTo>
                    <a:cubicBezTo>
                      <a:pt x="125378" y="408780"/>
                      <a:pt x="85278" y="330018"/>
                      <a:pt x="51559" y="248437"/>
                    </a:cubicBezTo>
                    <a:cubicBezTo>
                      <a:pt x="30700" y="198240"/>
                      <a:pt x="12601" y="148138"/>
                      <a:pt x="-2637" y="98608"/>
                    </a:cubicBezTo>
                    <a:cubicBezTo>
                      <a:pt x="50227" y="96408"/>
                      <a:pt x="102898" y="90579"/>
                      <a:pt x="154906" y="81178"/>
                    </a:cubicBezTo>
                    <a:cubicBezTo>
                      <a:pt x="246154" y="64842"/>
                      <a:pt x="335023" y="37563"/>
                      <a:pt x="419700" y="-7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15"/>
              <p:cNvSpPr/>
              <p:nvPr/>
            </p:nvSpPr>
            <p:spPr>
              <a:xfrm>
                <a:off x="6405276" y="1960600"/>
                <a:ext cx="426203" cy="657373"/>
              </a:xfrm>
              <a:custGeom>
                <a:rect b="b" l="l" r="r" t="t"/>
                <a:pathLst>
                  <a:path extrusionOk="0" h="255043" w="165355">
                    <a:moveTo>
                      <a:pt x="133488" y="252437"/>
                    </a:moveTo>
                    <a:cubicBezTo>
                      <a:pt x="130249" y="253752"/>
                      <a:pt x="126821" y="254561"/>
                      <a:pt x="123296" y="254818"/>
                    </a:cubicBezTo>
                    <a:cubicBezTo>
                      <a:pt x="89102" y="257866"/>
                      <a:pt x="43668" y="215385"/>
                      <a:pt x="16902" y="152901"/>
                    </a:cubicBezTo>
                    <a:cubicBezTo>
                      <a:pt x="-7483" y="95751"/>
                      <a:pt x="-8720" y="39649"/>
                      <a:pt x="11377" y="14217"/>
                    </a:cubicBezTo>
                    <a:cubicBezTo>
                      <a:pt x="15284" y="9016"/>
                      <a:pt x="20616" y="4968"/>
                      <a:pt x="26618" y="2501"/>
                    </a:cubicBezTo>
                    <a:cubicBezTo>
                      <a:pt x="61478" y="-11501"/>
                      <a:pt x="113675" y="33076"/>
                      <a:pt x="143204" y="102037"/>
                    </a:cubicBezTo>
                    <a:cubicBezTo>
                      <a:pt x="172732" y="170998"/>
                      <a:pt x="168158" y="238340"/>
                      <a:pt x="133488" y="252437"/>
                    </a:cubicBezTo>
                    <a:close/>
                  </a:path>
                </a:pathLst>
              </a:custGeom>
              <a:solidFill>
                <a:srgbClr val="9D9E9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3" name="Google Shape;1603;p15"/>
              <p:cNvSpPr/>
              <p:nvPr/>
            </p:nvSpPr>
            <p:spPr>
              <a:xfrm>
                <a:off x="2681354" y="1343055"/>
                <a:ext cx="2334068" cy="2622995"/>
              </a:xfrm>
              <a:custGeom>
                <a:rect b="b" l="l" r="r" t="t"/>
                <a:pathLst>
                  <a:path extrusionOk="0" h="1017651" w="905555">
                    <a:moveTo>
                      <a:pt x="902918" y="589051"/>
                    </a:moveTo>
                    <a:lnTo>
                      <a:pt x="869008" y="606291"/>
                    </a:lnTo>
                    <a:lnTo>
                      <a:pt x="728896" y="677347"/>
                    </a:lnTo>
                    <a:lnTo>
                      <a:pt x="58620" y="1017580"/>
                    </a:lnTo>
                    <a:lnTo>
                      <a:pt x="58051" y="1017580"/>
                    </a:lnTo>
                    <a:cubicBezTo>
                      <a:pt x="54430" y="1009265"/>
                      <a:pt x="50907" y="1000788"/>
                      <a:pt x="47477" y="992149"/>
                    </a:cubicBezTo>
                    <a:cubicBezTo>
                      <a:pt x="20425" y="923226"/>
                      <a:pt x="4138" y="850559"/>
                      <a:pt x="-911" y="776693"/>
                    </a:cubicBezTo>
                    <a:cubicBezTo>
                      <a:pt x="-1576" y="767930"/>
                      <a:pt x="-1957" y="759548"/>
                      <a:pt x="-2243" y="751357"/>
                    </a:cubicBezTo>
                    <a:cubicBezTo>
                      <a:pt x="-2720" y="736307"/>
                      <a:pt x="-2815" y="722210"/>
                      <a:pt x="-2243" y="709256"/>
                    </a:cubicBezTo>
                    <a:cubicBezTo>
                      <a:pt x="-2243" y="707637"/>
                      <a:pt x="-2243" y="706113"/>
                      <a:pt x="-2243" y="704494"/>
                    </a:cubicBezTo>
                    <a:lnTo>
                      <a:pt x="-2243" y="703160"/>
                    </a:lnTo>
                    <a:cubicBezTo>
                      <a:pt x="-2243" y="699922"/>
                      <a:pt x="-2243" y="696778"/>
                      <a:pt x="-2243" y="693635"/>
                    </a:cubicBezTo>
                    <a:cubicBezTo>
                      <a:pt x="-1767" y="684110"/>
                      <a:pt x="-1197" y="674585"/>
                      <a:pt x="-530" y="666298"/>
                    </a:cubicBezTo>
                    <a:cubicBezTo>
                      <a:pt x="132916" y="594594"/>
                      <a:pt x="260266" y="512260"/>
                      <a:pt x="380471" y="420077"/>
                    </a:cubicBezTo>
                    <a:cubicBezTo>
                      <a:pt x="407236" y="399570"/>
                      <a:pt x="433144" y="378958"/>
                      <a:pt x="458289" y="358260"/>
                    </a:cubicBezTo>
                    <a:lnTo>
                      <a:pt x="469816" y="348735"/>
                    </a:lnTo>
                    <a:lnTo>
                      <a:pt x="469816" y="348259"/>
                    </a:lnTo>
                    <a:cubicBezTo>
                      <a:pt x="537728" y="291680"/>
                      <a:pt x="599927" y="234435"/>
                      <a:pt x="656791" y="177666"/>
                    </a:cubicBezTo>
                    <a:cubicBezTo>
                      <a:pt x="697177" y="137404"/>
                      <a:pt x="734895" y="97532"/>
                      <a:pt x="769949" y="58032"/>
                    </a:cubicBezTo>
                    <a:cubicBezTo>
                      <a:pt x="787474" y="38410"/>
                      <a:pt x="804333" y="19046"/>
                      <a:pt x="820525" y="-71"/>
                    </a:cubicBezTo>
                    <a:cubicBezTo>
                      <a:pt x="825574" y="86512"/>
                      <a:pt x="833957" y="176999"/>
                      <a:pt x="846244" y="271011"/>
                    </a:cubicBezTo>
                    <a:cubicBezTo>
                      <a:pt x="862150" y="384454"/>
                      <a:pt x="881296" y="490562"/>
                      <a:pt x="902918" y="5890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p15"/>
              <p:cNvSpPr/>
              <p:nvPr/>
            </p:nvSpPr>
            <p:spPr>
              <a:xfrm>
                <a:off x="2199146" y="3672103"/>
                <a:ext cx="183" cy="11537"/>
              </a:xfrm>
              <a:custGeom>
                <a:rect b="b" l="l" r="r" t="t"/>
                <a:pathLst>
                  <a:path extrusionOk="0" h="4476" w="71">
                    <a:moveTo>
                      <a:pt x="-2566" y="882"/>
                    </a:moveTo>
                    <a:cubicBezTo>
                      <a:pt x="-2661" y="568"/>
                      <a:pt x="-2661" y="244"/>
                      <a:pt x="-2566" y="-71"/>
                    </a:cubicBezTo>
                    <a:lnTo>
                      <a:pt x="-2566" y="882"/>
                    </a:lnTo>
                    <a:cubicBezTo>
                      <a:pt x="-2566" y="2025"/>
                      <a:pt x="-2566" y="3263"/>
                      <a:pt x="-2566" y="4406"/>
                    </a:cubicBezTo>
                    <a:close/>
                  </a:path>
                </a:pathLst>
              </a:custGeom>
              <a:solidFill>
                <a:srgbClr val="D7D8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5" name="Google Shape;1605;p15"/>
              <p:cNvSpPr/>
              <p:nvPr/>
            </p:nvSpPr>
            <p:spPr>
              <a:xfrm>
                <a:off x="3490410" y="4138473"/>
                <a:ext cx="787463" cy="1776100"/>
              </a:xfrm>
              <a:custGeom>
                <a:rect b="b" l="l" r="r" t="t"/>
                <a:pathLst>
                  <a:path extrusionOk="0" h="1776100" w="787463">
                    <a:moveTo>
                      <a:pt x="787463" y="0"/>
                    </a:moveTo>
                    <a:lnTo>
                      <a:pt x="738768" y="1568853"/>
                    </a:lnTo>
                    <a:cubicBezTo>
                      <a:pt x="735232" y="1686339"/>
                      <a:pt x="655392" y="1779060"/>
                      <a:pt x="560395" y="1776028"/>
                    </a:cubicBezTo>
                    <a:lnTo>
                      <a:pt x="437355" y="1772238"/>
                    </a:lnTo>
                    <a:cubicBezTo>
                      <a:pt x="361559" y="1769964"/>
                      <a:pt x="296374" y="1706296"/>
                      <a:pt x="277424" y="1615596"/>
                    </a:cubicBezTo>
                    <a:lnTo>
                      <a:pt x="0" y="291380"/>
                    </a:lnTo>
                    <a:lnTo>
                      <a:pt x="104118" y="241813"/>
                    </a:lnTo>
                    <a:cubicBezTo>
                      <a:pt x="274822" y="166393"/>
                      <a:pt x="449649" y="100688"/>
                      <a:pt x="627745" y="4501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6" name="Google Shape;1606;p15"/>
              <p:cNvSpPr/>
              <p:nvPr/>
            </p:nvSpPr>
            <p:spPr>
              <a:xfrm>
                <a:off x="3465710" y="4207625"/>
                <a:ext cx="582042" cy="1714522"/>
              </a:xfrm>
              <a:custGeom>
                <a:rect b="b" l="l" r="r" t="t"/>
                <a:pathLst>
                  <a:path extrusionOk="0" h="1714522" w="582042">
                    <a:moveTo>
                      <a:pt x="581929" y="0"/>
                    </a:moveTo>
                    <a:lnTo>
                      <a:pt x="582042" y="1482"/>
                    </a:lnTo>
                    <a:lnTo>
                      <a:pt x="535300" y="1507036"/>
                    </a:lnTo>
                    <a:cubicBezTo>
                      <a:pt x="531766" y="1624266"/>
                      <a:pt x="452936" y="1717242"/>
                      <a:pt x="359708" y="1714462"/>
                    </a:cubicBezTo>
                    <a:cubicBezTo>
                      <a:pt x="280883" y="1711934"/>
                      <a:pt x="214687" y="1641446"/>
                      <a:pt x="199783" y="1544680"/>
                    </a:cubicBezTo>
                    <a:lnTo>
                      <a:pt x="0" y="232468"/>
                    </a:lnTo>
                    <a:lnTo>
                      <a:pt x="118185" y="176205"/>
                    </a:lnTo>
                    <a:cubicBezTo>
                      <a:pt x="203537" y="138495"/>
                      <a:pt x="289920" y="103214"/>
                      <a:pt x="377226" y="7040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
          <p:cNvSpPr txBox="1"/>
          <p:nvPr>
            <p:ph idx="1" type="body"/>
          </p:nvPr>
        </p:nvSpPr>
        <p:spPr>
          <a:xfrm>
            <a:off x="1803993" y="1687558"/>
            <a:ext cx="8361000" cy="720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en-US"/>
              <a:t>Introduction</a:t>
            </a:r>
            <a:endParaRPr/>
          </a:p>
        </p:txBody>
      </p:sp>
      <p:sp>
        <p:nvSpPr>
          <p:cNvPr id="1373" name="Google Shape;1373;p2"/>
          <p:cNvSpPr txBox="1"/>
          <p:nvPr>
            <p:ph type="title"/>
          </p:nvPr>
        </p:nvSpPr>
        <p:spPr>
          <a:xfrm>
            <a:off x="665675" y="341600"/>
            <a:ext cx="110559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a:t>AGENDA</a:t>
            </a:r>
            <a:endParaRPr/>
          </a:p>
        </p:txBody>
      </p:sp>
      <p:sp>
        <p:nvSpPr>
          <p:cNvPr id="1374" name="Google Shape;1374;p2"/>
          <p:cNvSpPr txBox="1"/>
          <p:nvPr>
            <p:ph idx="2" type="body"/>
          </p:nvPr>
        </p:nvSpPr>
        <p:spPr>
          <a:xfrm>
            <a:off x="2434173" y="3005779"/>
            <a:ext cx="8361000" cy="720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en-US"/>
              <a:t>Dimensions of Perceptual Data</a:t>
            </a:r>
            <a:endParaRPr/>
          </a:p>
        </p:txBody>
      </p:sp>
      <p:sp>
        <p:nvSpPr>
          <p:cNvPr id="1375" name="Google Shape;1375;p2"/>
          <p:cNvSpPr txBox="1"/>
          <p:nvPr>
            <p:ph idx="3" type="body"/>
          </p:nvPr>
        </p:nvSpPr>
        <p:spPr>
          <a:xfrm>
            <a:off x="2882899" y="4302526"/>
            <a:ext cx="8361000" cy="720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en-US"/>
              <a:t>Consumer Perception</a:t>
            </a:r>
            <a:endParaRPr/>
          </a:p>
        </p:txBody>
      </p:sp>
      <p:sp>
        <p:nvSpPr>
          <p:cNvPr id="1376" name="Google Shape;1376;p2"/>
          <p:cNvSpPr txBox="1"/>
          <p:nvPr>
            <p:ph idx="4" type="body"/>
          </p:nvPr>
        </p:nvSpPr>
        <p:spPr>
          <a:xfrm>
            <a:off x="3605300" y="5445300"/>
            <a:ext cx="8083200" cy="7878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1900"/>
              <a:buNone/>
            </a:pPr>
            <a:r>
              <a:rPr lang="en-US"/>
              <a:t>Current &amp; Future Positioning of the Product</a:t>
            </a:r>
            <a:endParaRPr/>
          </a:p>
        </p:txBody>
      </p:sp>
      <p:sp>
        <p:nvSpPr>
          <p:cNvPr id="1377" name="Google Shape;1377;p2"/>
          <p:cNvSpPr/>
          <p:nvPr/>
        </p:nvSpPr>
        <p:spPr>
          <a:xfrm rot="16">
            <a:off x="740650" y="1687552"/>
            <a:ext cx="779634" cy="706836"/>
          </a:xfrm>
          <a:prstGeom prst="rect">
            <a:avLst/>
          </a:prstGeom>
        </p:spPr>
        <p:txBody>
          <a:bodyPr>
            <a:prstTxWarp prst="textPlain"/>
          </a:bodyPr>
          <a:lstStyle/>
          <a:p>
            <a:pPr lvl="0" algn="ctr"/>
            <a:r>
              <a:rPr b="0" i="0">
                <a:ln>
                  <a:noFill/>
                </a:ln>
                <a:solidFill>
                  <a:schemeClr val="accent3"/>
                </a:solidFill>
                <a:latin typeface="Passion One"/>
              </a:rPr>
              <a:t>01</a:t>
            </a:r>
          </a:p>
        </p:txBody>
      </p:sp>
      <p:sp>
        <p:nvSpPr>
          <p:cNvPr id="1378" name="Google Shape;1378;p2"/>
          <p:cNvSpPr/>
          <p:nvPr/>
        </p:nvSpPr>
        <p:spPr>
          <a:xfrm rot="16">
            <a:off x="1305640" y="2986893"/>
            <a:ext cx="937325" cy="706836"/>
          </a:xfrm>
          <a:prstGeom prst="rect">
            <a:avLst/>
          </a:prstGeom>
        </p:spPr>
        <p:txBody>
          <a:bodyPr>
            <a:prstTxWarp prst="textPlain"/>
          </a:bodyPr>
          <a:lstStyle/>
          <a:p>
            <a:pPr lvl="0" algn="ctr"/>
            <a:r>
              <a:rPr b="0" i="0">
                <a:ln>
                  <a:noFill/>
                </a:ln>
                <a:solidFill>
                  <a:schemeClr val="accent3"/>
                </a:solidFill>
                <a:latin typeface="Passion One"/>
              </a:rPr>
              <a:t>02</a:t>
            </a:r>
          </a:p>
        </p:txBody>
      </p:sp>
      <p:sp>
        <p:nvSpPr>
          <p:cNvPr id="1379" name="Google Shape;1379;p2"/>
          <p:cNvSpPr/>
          <p:nvPr/>
        </p:nvSpPr>
        <p:spPr>
          <a:xfrm rot="16">
            <a:off x="1804000" y="4272771"/>
            <a:ext cx="952763" cy="706836"/>
          </a:xfrm>
          <a:prstGeom prst="rect">
            <a:avLst/>
          </a:prstGeom>
        </p:spPr>
        <p:txBody>
          <a:bodyPr>
            <a:prstTxWarp prst="textPlain"/>
          </a:bodyPr>
          <a:lstStyle/>
          <a:p>
            <a:pPr lvl="0" algn="ctr"/>
            <a:r>
              <a:rPr b="0" i="0">
                <a:ln>
                  <a:noFill/>
                </a:ln>
                <a:solidFill>
                  <a:schemeClr val="accent3"/>
                </a:solidFill>
                <a:latin typeface="Passion One"/>
              </a:rPr>
              <a:t>03</a:t>
            </a:r>
          </a:p>
        </p:txBody>
      </p:sp>
      <p:sp>
        <p:nvSpPr>
          <p:cNvPr id="1380" name="Google Shape;1380;p2"/>
          <p:cNvSpPr/>
          <p:nvPr/>
        </p:nvSpPr>
        <p:spPr>
          <a:xfrm rot="16">
            <a:off x="2160432" y="5599287"/>
            <a:ext cx="1045393" cy="706836"/>
          </a:xfrm>
          <a:prstGeom prst="rect">
            <a:avLst/>
          </a:prstGeom>
        </p:spPr>
        <p:txBody>
          <a:bodyPr>
            <a:prstTxWarp prst="textPlain"/>
          </a:bodyPr>
          <a:lstStyle/>
          <a:p>
            <a:pPr lvl="0" algn="ctr"/>
            <a:r>
              <a:rPr b="0" i="0">
                <a:ln>
                  <a:noFill/>
                </a:ln>
                <a:solidFill>
                  <a:schemeClr val="accent3"/>
                </a:solidFill>
                <a:latin typeface="Passion One"/>
              </a:rPr>
              <a:t>04</a:t>
            </a:r>
          </a:p>
        </p:txBody>
      </p:sp>
      <p:sp>
        <p:nvSpPr>
          <p:cNvPr id="1381" name="Google Shape;1381;p2"/>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g1185122d398_4_37"/>
          <p:cNvSpPr txBox="1"/>
          <p:nvPr>
            <p:ph type="title"/>
          </p:nvPr>
        </p:nvSpPr>
        <p:spPr>
          <a:xfrm>
            <a:off x="1329075" y="593375"/>
            <a:ext cx="9785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Enhance attribute - “Connectivity”</a:t>
            </a:r>
            <a:endParaRPr/>
          </a:p>
        </p:txBody>
      </p:sp>
      <p:sp>
        <p:nvSpPr>
          <p:cNvPr id="1612" name="Google Shape;1612;g1185122d398_4_37"/>
          <p:cNvSpPr txBox="1"/>
          <p:nvPr>
            <p:ph idx="1" type="body"/>
          </p:nvPr>
        </p:nvSpPr>
        <p:spPr>
          <a:xfrm>
            <a:off x="1959100" y="2612450"/>
            <a:ext cx="8439600" cy="2254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a:t>
            </a:r>
            <a:r>
              <a:rPr lang="en-US"/>
              <a:t>onnectivity is a characteristic of availability. It is not possible to create an impression without being technically feasible. So, Facebook needs to improve for this attribute. Without further improvement, it is impossible to capture segment 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g1185122d398_4_47"/>
          <p:cNvSpPr txBox="1"/>
          <p:nvPr>
            <p:ph type="title"/>
          </p:nvPr>
        </p:nvSpPr>
        <p:spPr>
          <a:xfrm>
            <a:off x="1329075" y="593375"/>
            <a:ext cx="9785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Enhance attribute - “Diversity of Content”</a:t>
            </a:r>
            <a:endParaRPr/>
          </a:p>
        </p:txBody>
      </p:sp>
      <p:sp>
        <p:nvSpPr>
          <p:cNvPr id="1618" name="Google Shape;1618;g1185122d398_4_47"/>
          <p:cNvSpPr txBox="1"/>
          <p:nvPr>
            <p:ph idx="1" type="body"/>
          </p:nvPr>
        </p:nvSpPr>
        <p:spPr>
          <a:xfrm>
            <a:off x="1959100" y="2612450"/>
            <a:ext cx="8439600" cy="2254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Facebook already has diverse content. If users score it low, then it means that Facebook's recommendation system is not working properly. Facebook needs to understand its users more to recommend more diverse content. If the content is not available, then they should include or tweak some of its features to incorporate different types of content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g1185122d398_4_60"/>
          <p:cNvSpPr txBox="1"/>
          <p:nvPr>
            <p:ph type="title"/>
          </p:nvPr>
        </p:nvSpPr>
        <p:spPr>
          <a:xfrm>
            <a:off x="6003850" y="1675575"/>
            <a:ext cx="4521600" cy="3658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Marketing Strategies</a:t>
            </a:r>
            <a:endParaRPr/>
          </a:p>
        </p:txBody>
      </p:sp>
      <p:pic>
        <p:nvPicPr>
          <p:cNvPr id="1624" name="Google Shape;1624;g1185122d398_4_60"/>
          <p:cNvPicPr preferRelativeResize="0"/>
          <p:nvPr/>
        </p:nvPicPr>
        <p:blipFill>
          <a:blip r:embed="rId3">
            <a:alphaModFix/>
          </a:blip>
          <a:stretch>
            <a:fillRect/>
          </a:stretch>
        </p:blipFill>
        <p:spPr>
          <a:xfrm>
            <a:off x="2182575" y="1811588"/>
            <a:ext cx="3425150" cy="338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6"/>
          <p:cNvSpPr txBox="1"/>
          <p:nvPr>
            <p:ph idx="1" type="body"/>
          </p:nvPr>
        </p:nvSpPr>
        <p:spPr>
          <a:xfrm>
            <a:off x="1959100" y="2612450"/>
            <a:ext cx="8439600" cy="2254500"/>
          </a:xfrm>
          <a:prstGeom prst="rect">
            <a:avLst/>
          </a:prstGeom>
          <a:noFill/>
          <a:ln>
            <a:noFill/>
          </a:ln>
        </p:spPr>
        <p:txBody>
          <a:bodyPr anchorCtr="0" anchor="ctr" bIns="121900" lIns="121900" spcFirstLastPara="1" rIns="121900" wrap="square" tIns="121900">
            <a:noAutofit/>
          </a:bodyPr>
          <a:lstStyle/>
          <a:p>
            <a:pPr indent="-342900" lvl="0" marL="342900" rtl="0" algn="l">
              <a:lnSpc>
                <a:spcPct val="115000"/>
              </a:lnSpc>
              <a:spcBef>
                <a:spcPts val="0"/>
              </a:spcBef>
              <a:spcAft>
                <a:spcPts val="0"/>
              </a:spcAft>
              <a:buSzPts val="1900"/>
              <a:buChar char="●"/>
            </a:pPr>
            <a:r>
              <a:rPr lang="en-US" sz="1600"/>
              <a:t>Advertisement :  </a:t>
            </a:r>
            <a:r>
              <a:rPr b="0" lang="en-US" sz="1600"/>
              <a:t>Simply put, we will portray Facebook as “Content Diverse” and “Always Available”. We'll highlight the aspects that look to be more appealing in the third segment.</a:t>
            </a:r>
            <a:endParaRPr/>
          </a:p>
          <a:p>
            <a:pPr indent="0" lvl="0" marL="0" rtl="0" algn="l">
              <a:lnSpc>
                <a:spcPct val="115000"/>
              </a:lnSpc>
              <a:spcBef>
                <a:spcPts val="0"/>
              </a:spcBef>
              <a:spcAft>
                <a:spcPts val="0"/>
              </a:spcAft>
              <a:buSzPts val="1900"/>
              <a:buNone/>
            </a:pPr>
            <a:r>
              <a:t/>
            </a:r>
            <a:endParaRPr b="0" sz="1600"/>
          </a:p>
          <a:p>
            <a:pPr indent="0" lvl="0" marL="0" rtl="0" algn="l">
              <a:lnSpc>
                <a:spcPct val="115000"/>
              </a:lnSpc>
              <a:spcBef>
                <a:spcPts val="0"/>
              </a:spcBef>
              <a:spcAft>
                <a:spcPts val="0"/>
              </a:spcAft>
              <a:buSzPts val="1900"/>
              <a:buNone/>
            </a:pPr>
            <a:r>
              <a:rPr lang="en-US" sz="1600"/>
              <a:t>Note - </a:t>
            </a:r>
            <a:r>
              <a:rPr b="0" lang="en-US" sz="1600"/>
              <a:t>Without improving in real for both the attributes: “Content Diverse” and “Always Available” , if we try to reposition it, it will work against. So, we should be very careful while handling this feature with respect to the branding.</a:t>
            </a:r>
            <a:endParaRPr/>
          </a:p>
        </p:txBody>
      </p:sp>
      <p:sp>
        <p:nvSpPr>
          <p:cNvPr id="1630" name="Google Shape;1630;p16"/>
          <p:cNvSpPr txBox="1"/>
          <p:nvPr>
            <p:ph type="title"/>
          </p:nvPr>
        </p:nvSpPr>
        <p:spPr>
          <a:xfrm>
            <a:off x="1329075" y="593375"/>
            <a:ext cx="97854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a:t>REBRANDING</a:t>
            </a:r>
            <a:endParaRPr/>
          </a:p>
        </p:txBody>
      </p:sp>
      <p:sp>
        <p:nvSpPr>
          <p:cNvPr id="1631" name="Google Shape;1631;p16"/>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632" name="Google Shape;1632;p16"/>
          <p:cNvPicPr preferRelativeResize="0"/>
          <p:nvPr/>
        </p:nvPicPr>
        <p:blipFill>
          <a:blip r:embed="rId3">
            <a:alphaModFix/>
          </a:blip>
          <a:stretch>
            <a:fillRect/>
          </a:stretch>
        </p:blipFill>
        <p:spPr>
          <a:xfrm>
            <a:off x="9098886" y="1145813"/>
            <a:ext cx="533400" cy="552450"/>
          </a:xfrm>
          <a:prstGeom prst="rect">
            <a:avLst/>
          </a:prstGeom>
          <a:noFill/>
          <a:ln>
            <a:noFill/>
          </a:ln>
        </p:spPr>
      </p:pic>
      <p:pic>
        <p:nvPicPr>
          <p:cNvPr id="1633" name="Google Shape;1633;p16"/>
          <p:cNvPicPr preferRelativeResize="0"/>
          <p:nvPr/>
        </p:nvPicPr>
        <p:blipFill>
          <a:blip r:embed="rId3">
            <a:alphaModFix/>
          </a:blip>
          <a:stretch>
            <a:fillRect/>
          </a:stretch>
        </p:blipFill>
        <p:spPr>
          <a:xfrm>
            <a:off x="3121161" y="1145813"/>
            <a:ext cx="533400" cy="552450"/>
          </a:xfrm>
          <a:prstGeom prst="rect">
            <a:avLst/>
          </a:prstGeom>
          <a:noFill/>
          <a:ln>
            <a:noFill/>
          </a:ln>
        </p:spPr>
      </p:pic>
      <p:pic>
        <p:nvPicPr>
          <p:cNvPr id="1634" name="Google Shape;1634;p16"/>
          <p:cNvPicPr preferRelativeResize="0"/>
          <p:nvPr/>
        </p:nvPicPr>
        <p:blipFill>
          <a:blip r:embed="rId3">
            <a:alphaModFix/>
          </a:blip>
          <a:stretch>
            <a:fillRect/>
          </a:stretch>
        </p:blipFill>
        <p:spPr>
          <a:xfrm>
            <a:off x="1176361" y="4521663"/>
            <a:ext cx="533400" cy="552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7"/>
          <p:cNvSpPr txBox="1"/>
          <p:nvPr>
            <p:ph type="title"/>
          </p:nvPr>
        </p:nvSpPr>
        <p:spPr>
          <a:xfrm>
            <a:off x="1329075" y="593375"/>
            <a:ext cx="9785400" cy="763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4000"/>
              <a:buFont typeface="Aldrich"/>
              <a:buNone/>
            </a:pPr>
            <a:r>
              <a:rPr lang="en-US"/>
              <a:t>REBRANDING</a:t>
            </a:r>
            <a:endParaRPr/>
          </a:p>
        </p:txBody>
      </p:sp>
      <p:sp>
        <p:nvSpPr>
          <p:cNvPr id="1640" name="Google Shape;1640;p17"/>
          <p:cNvSpPr txBox="1"/>
          <p:nvPr>
            <p:ph idx="1" type="body"/>
          </p:nvPr>
        </p:nvSpPr>
        <p:spPr>
          <a:xfrm>
            <a:off x="1959100" y="2612450"/>
            <a:ext cx="8439600" cy="2254500"/>
          </a:xfrm>
          <a:prstGeom prst="rect">
            <a:avLst/>
          </a:prstGeom>
          <a:noFill/>
          <a:ln>
            <a:noFill/>
          </a:ln>
        </p:spPr>
        <p:txBody>
          <a:bodyPr anchorCtr="0" anchor="t" bIns="121900" lIns="121900" spcFirstLastPara="1" rIns="121900" wrap="square" tIns="121900">
            <a:noAutofit/>
          </a:bodyPr>
          <a:lstStyle/>
          <a:p>
            <a:pPr indent="-349250" lvl="0" marL="457200" rtl="0" algn="l">
              <a:lnSpc>
                <a:spcPct val="115000"/>
              </a:lnSpc>
              <a:spcBef>
                <a:spcPts val="0"/>
              </a:spcBef>
              <a:spcAft>
                <a:spcPts val="0"/>
              </a:spcAft>
              <a:buSzPts val="1900"/>
              <a:buChar char="●"/>
            </a:pPr>
            <a:r>
              <a:rPr lang="en-US"/>
              <a:t>Positioning statement- </a:t>
            </a:r>
            <a:r>
              <a:rPr b="0" lang="en-US"/>
              <a:t>We can tweak the current positioning statement to portray </a:t>
            </a:r>
            <a:r>
              <a:rPr b="0" lang="en-US"/>
              <a:t>the </a:t>
            </a:r>
            <a:r>
              <a:rPr b="0" lang="en-US"/>
              <a:t>Facebook  as more content diverse. We will not change the current positioning statement. Changing the current positioning statement involves more risk. So instead of producing a new positioning statement, we will try to update the current one.</a:t>
            </a:r>
            <a:endParaRPr/>
          </a:p>
        </p:txBody>
      </p:sp>
      <p:sp>
        <p:nvSpPr>
          <p:cNvPr id="1641" name="Google Shape;1641;p17"/>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642" name="Google Shape;1642;p17"/>
          <p:cNvPicPr preferRelativeResize="0"/>
          <p:nvPr/>
        </p:nvPicPr>
        <p:blipFill>
          <a:blip r:embed="rId3">
            <a:alphaModFix/>
          </a:blip>
          <a:stretch>
            <a:fillRect/>
          </a:stretch>
        </p:blipFill>
        <p:spPr>
          <a:xfrm>
            <a:off x="9483611" y="2060000"/>
            <a:ext cx="476250" cy="55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grpSp>
        <p:nvGrpSpPr>
          <p:cNvPr id="1647" name="Google Shape;1647;p18"/>
          <p:cNvGrpSpPr/>
          <p:nvPr/>
        </p:nvGrpSpPr>
        <p:grpSpPr>
          <a:xfrm>
            <a:off x="8370631" y="1661670"/>
            <a:ext cx="2998382" cy="4010554"/>
            <a:chOff x="6943576" y="675061"/>
            <a:chExt cx="3927154" cy="5252854"/>
          </a:xfrm>
        </p:grpSpPr>
        <p:sp>
          <p:nvSpPr>
            <p:cNvPr id="1648" name="Google Shape;1648;p18"/>
            <p:cNvSpPr/>
            <p:nvPr/>
          </p:nvSpPr>
          <p:spPr>
            <a:xfrm>
              <a:off x="7064930" y="7622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9" name="Google Shape;1649;p18"/>
            <p:cNvSpPr/>
            <p:nvPr/>
          </p:nvSpPr>
          <p:spPr>
            <a:xfrm>
              <a:off x="6943576" y="6750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0" name="Google Shape;1650;p18"/>
            <p:cNvSpPr/>
            <p:nvPr/>
          </p:nvSpPr>
          <p:spPr>
            <a:xfrm>
              <a:off x="7106185" y="1485966"/>
              <a:ext cx="3480300" cy="3480300"/>
            </a:xfrm>
            <a:prstGeom prst="roundRect">
              <a:avLst>
                <a:gd fmla="val 628"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1" name="Google Shape;1651;p18"/>
            <p:cNvSpPr/>
            <p:nvPr/>
          </p:nvSpPr>
          <p:spPr>
            <a:xfrm>
              <a:off x="7106185" y="14860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2" name="Google Shape;1652;p18"/>
            <p:cNvSpPr/>
            <p:nvPr/>
          </p:nvSpPr>
          <p:spPr>
            <a:xfrm>
              <a:off x="7106599" y="51409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3" name="Google Shape;1653;p18"/>
            <p:cNvSpPr/>
            <p:nvPr/>
          </p:nvSpPr>
          <p:spPr>
            <a:xfrm>
              <a:off x="7451301" y="51297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4" name="Google Shape;1654;p18"/>
            <p:cNvSpPr/>
            <p:nvPr/>
          </p:nvSpPr>
          <p:spPr>
            <a:xfrm>
              <a:off x="7871248" y="51326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5" name="Google Shape;1655;p18"/>
            <p:cNvSpPr/>
            <p:nvPr/>
          </p:nvSpPr>
          <p:spPr>
            <a:xfrm>
              <a:off x="7760075" y="51326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6" name="Google Shape;1656;p18"/>
            <p:cNvSpPr/>
            <p:nvPr/>
          </p:nvSpPr>
          <p:spPr>
            <a:xfrm rot="10800000">
              <a:off x="7136178" y="54866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p18"/>
            <p:cNvSpPr/>
            <p:nvPr/>
          </p:nvSpPr>
          <p:spPr>
            <a:xfrm rot="10800000">
              <a:off x="8347607" y="54866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p18"/>
            <p:cNvSpPr/>
            <p:nvPr/>
          </p:nvSpPr>
          <p:spPr>
            <a:xfrm>
              <a:off x="10296941" y="51069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p18"/>
            <p:cNvSpPr/>
            <p:nvPr/>
          </p:nvSpPr>
          <p:spPr>
            <a:xfrm rot="10800000">
              <a:off x="7679728" y="9960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p18"/>
            <p:cNvSpPr/>
            <p:nvPr/>
          </p:nvSpPr>
          <p:spPr>
            <a:xfrm>
              <a:off x="7679650" y="11197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p18"/>
            <p:cNvSpPr/>
            <p:nvPr/>
          </p:nvSpPr>
          <p:spPr>
            <a:xfrm>
              <a:off x="7149405" y="8765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p18"/>
            <p:cNvSpPr/>
            <p:nvPr/>
          </p:nvSpPr>
          <p:spPr>
            <a:xfrm>
              <a:off x="7298977" y="9244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p18"/>
            <p:cNvSpPr/>
            <p:nvPr/>
          </p:nvSpPr>
          <p:spPr>
            <a:xfrm>
              <a:off x="7246471" y="10975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4" name="Google Shape;1664;p18"/>
            <p:cNvSpPr/>
            <p:nvPr/>
          </p:nvSpPr>
          <p:spPr>
            <a:xfrm>
              <a:off x="7136178" y="56158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665" name="Google Shape;1665;p18"/>
          <p:cNvGrpSpPr/>
          <p:nvPr/>
        </p:nvGrpSpPr>
        <p:grpSpPr>
          <a:xfrm>
            <a:off x="4530331" y="2077045"/>
            <a:ext cx="2998382" cy="4010554"/>
            <a:chOff x="6943576" y="675061"/>
            <a:chExt cx="3927154" cy="5252854"/>
          </a:xfrm>
        </p:grpSpPr>
        <p:sp>
          <p:nvSpPr>
            <p:cNvPr id="1666" name="Google Shape;1666;p18"/>
            <p:cNvSpPr/>
            <p:nvPr/>
          </p:nvSpPr>
          <p:spPr>
            <a:xfrm>
              <a:off x="7064930" y="7622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18"/>
            <p:cNvSpPr/>
            <p:nvPr/>
          </p:nvSpPr>
          <p:spPr>
            <a:xfrm>
              <a:off x="6943576" y="6750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8" name="Google Shape;1668;p18"/>
            <p:cNvSpPr/>
            <p:nvPr/>
          </p:nvSpPr>
          <p:spPr>
            <a:xfrm>
              <a:off x="7106185" y="1485966"/>
              <a:ext cx="3480300" cy="3480300"/>
            </a:xfrm>
            <a:prstGeom prst="roundRect">
              <a:avLst>
                <a:gd fmla="val 628"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9" name="Google Shape;1669;p18"/>
            <p:cNvSpPr/>
            <p:nvPr/>
          </p:nvSpPr>
          <p:spPr>
            <a:xfrm>
              <a:off x="7106185" y="14860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0" name="Google Shape;1670;p18"/>
            <p:cNvSpPr/>
            <p:nvPr/>
          </p:nvSpPr>
          <p:spPr>
            <a:xfrm>
              <a:off x="7106599" y="51409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p18"/>
            <p:cNvSpPr/>
            <p:nvPr/>
          </p:nvSpPr>
          <p:spPr>
            <a:xfrm>
              <a:off x="7451301" y="51297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p18"/>
            <p:cNvSpPr/>
            <p:nvPr/>
          </p:nvSpPr>
          <p:spPr>
            <a:xfrm>
              <a:off x="7871248" y="51326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3" name="Google Shape;1673;p18"/>
            <p:cNvSpPr/>
            <p:nvPr/>
          </p:nvSpPr>
          <p:spPr>
            <a:xfrm>
              <a:off x="7760075" y="51326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4" name="Google Shape;1674;p18"/>
            <p:cNvSpPr/>
            <p:nvPr/>
          </p:nvSpPr>
          <p:spPr>
            <a:xfrm rot="10800000">
              <a:off x="7136178" y="54866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5" name="Google Shape;1675;p18"/>
            <p:cNvSpPr/>
            <p:nvPr/>
          </p:nvSpPr>
          <p:spPr>
            <a:xfrm rot="10800000">
              <a:off x="8347607" y="54866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6" name="Google Shape;1676;p18"/>
            <p:cNvSpPr/>
            <p:nvPr/>
          </p:nvSpPr>
          <p:spPr>
            <a:xfrm>
              <a:off x="10296941" y="51069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7" name="Google Shape;1677;p18"/>
            <p:cNvSpPr/>
            <p:nvPr/>
          </p:nvSpPr>
          <p:spPr>
            <a:xfrm rot="10800000">
              <a:off x="7679728" y="9960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8" name="Google Shape;1678;p18"/>
            <p:cNvSpPr/>
            <p:nvPr/>
          </p:nvSpPr>
          <p:spPr>
            <a:xfrm>
              <a:off x="7679650" y="11197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9" name="Google Shape;1679;p18"/>
            <p:cNvSpPr/>
            <p:nvPr/>
          </p:nvSpPr>
          <p:spPr>
            <a:xfrm>
              <a:off x="7149405" y="8765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0" name="Google Shape;1680;p18"/>
            <p:cNvSpPr/>
            <p:nvPr/>
          </p:nvSpPr>
          <p:spPr>
            <a:xfrm>
              <a:off x="7298977" y="9244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1" name="Google Shape;1681;p18"/>
            <p:cNvSpPr/>
            <p:nvPr/>
          </p:nvSpPr>
          <p:spPr>
            <a:xfrm>
              <a:off x="7246471" y="10975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2" name="Google Shape;1682;p18"/>
            <p:cNvSpPr/>
            <p:nvPr/>
          </p:nvSpPr>
          <p:spPr>
            <a:xfrm>
              <a:off x="7136178" y="56158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683" name="Google Shape;1683;p18"/>
          <p:cNvGrpSpPr/>
          <p:nvPr/>
        </p:nvGrpSpPr>
        <p:grpSpPr>
          <a:xfrm>
            <a:off x="690031" y="1661670"/>
            <a:ext cx="2998382" cy="4010554"/>
            <a:chOff x="6943576" y="675061"/>
            <a:chExt cx="3927154" cy="5252854"/>
          </a:xfrm>
        </p:grpSpPr>
        <p:sp>
          <p:nvSpPr>
            <p:cNvPr id="1684" name="Google Shape;1684;p18"/>
            <p:cNvSpPr/>
            <p:nvPr/>
          </p:nvSpPr>
          <p:spPr>
            <a:xfrm>
              <a:off x="7064930" y="7622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5" name="Google Shape;1685;p18"/>
            <p:cNvSpPr/>
            <p:nvPr/>
          </p:nvSpPr>
          <p:spPr>
            <a:xfrm>
              <a:off x="6943576" y="6750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6" name="Google Shape;1686;p18"/>
            <p:cNvSpPr/>
            <p:nvPr/>
          </p:nvSpPr>
          <p:spPr>
            <a:xfrm>
              <a:off x="7106185" y="1485966"/>
              <a:ext cx="3480300" cy="3480300"/>
            </a:xfrm>
            <a:prstGeom prst="roundRect">
              <a:avLst>
                <a:gd fmla="val 628"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7" name="Google Shape;1687;p18"/>
            <p:cNvSpPr/>
            <p:nvPr/>
          </p:nvSpPr>
          <p:spPr>
            <a:xfrm>
              <a:off x="7106185" y="14860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8" name="Google Shape;1688;p18"/>
            <p:cNvSpPr/>
            <p:nvPr/>
          </p:nvSpPr>
          <p:spPr>
            <a:xfrm>
              <a:off x="7106599" y="51409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9" name="Google Shape;1689;p18"/>
            <p:cNvSpPr/>
            <p:nvPr/>
          </p:nvSpPr>
          <p:spPr>
            <a:xfrm>
              <a:off x="7451301" y="51297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0" name="Google Shape;1690;p18"/>
            <p:cNvSpPr/>
            <p:nvPr/>
          </p:nvSpPr>
          <p:spPr>
            <a:xfrm>
              <a:off x="7871248" y="51326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1" name="Google Shape;1691;p18"/>
            <p:cNvSpPr/>
            <p:nvPr/>
          </p:nvSpPr>
          <p:spPr>
            <a:xfrm>
              <a:off x="7760075" y="51326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2" name="Google Shape;1692;p18"/>
            <p:cNvSpPr/>
            <p:nvPr/>
          </p:nvSpPr>
          <p:spPr>
            <a:xfrm rot="10800000">
              <a:off x="7136178" y="54866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3" name="Google Shape;1693;p18"/>
            <p:cNvSpPr/>
            <p:nvPr/>
          </p:nvSpPr>
          <p:spPr>
            <a:xfrm rot="10800000">
              <a:off x="8347607" y="54866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4" name="Google Shape;1694;p18"/>
            <p:cNvSpPr/>
            <p:nvPr/>
          </p:nvSpPr>
          <p:spPr>
            <a:xfrm>
              <a:off x="10296941" y="51069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5" name="Google Shape;1695;p18"/>
            <p:cNvSpPr/>
            <p:nvPr/>
          </p:nvSpPr>
          <p:spPr>
            <a:xfrm rot="10800000">
              <a:off x="7679728" y="9960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6" name="Google Shape;1696;p18"/>
            <p:cNvSpPr/>
            <p:nvPr/>
          </p:nvSpPr>
          <p:spPr>
            <a:xfrm>
              <a:off x="7679650" y="11197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7" name="Google Shape;1697;p18"/>
            <p:cNvSpPr/>
            <p:nvPr/>
          </p:nvSpPr>
          <p:spPr>
            <a:xfrm>
              <a:off x="7149405" y="8765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8" name="Google Shape;1698;p18"/>
            <p:cNvSpPr/>
            <p:nvPr/>
          </p:nvSpPr>
          <p:spPr>
            <a:xfrm>
              <a:off x="7298977" y="9244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9" name="Google Shape;1699;p18"/>
            <p:cNvSpPr/>
            <p:nvPr/>
          </p:nvSpPr>
          <p:spPr>
            <a:xfrm>
              <a:off x="7246471" y="10975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0" name="Google Shape;1700;p18"/>
            <p:cNvSpPr/>
            <p:nvPr/>
          </p:nvSpPr>
          <p:spPr>
            <a:xfrm>
              <a:off x="7136178" y="56158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01" name="Google Shape;1701;p18"/>
          <p:cNvSpPr txBox="1"/>
          <p:nvPr>
            <p:ph idx="2" type="title"/>
          </p:nvPr>
        </p:nvSpPr>
        <p:spPr>
          <a:xfrm>
            <a:off x="715025" y="593375"/>
            <a:ext cx="107148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a:t>UPDATING POSITIONING STATEMENT</a:t>
            </a:r>
            <a:endParaRPr/>
          </a:p>
        </p:txBody>
      </p:sp>
      <p:sp>
        <p:nvSpPr>
          <p:cNvPr id="1702" name="Google Shape;1702;p18"/>
          <p:cNvSpPr txBox="1"/>
          <p:nvPr>
            <p:ph idx="5" type="body"/>
          </p:nvPr>
        </p:nvSpPr>
        <p:spPr>
          <a:xfrm>
            <a:off x="4634250" y="3429000"/>
            <a:ext cx="2749800" cy="1843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rgbClr val="000000"/>
              </a:buClr>
              <a:buSzPts val="2200"/>
              <a:buFont typeface="Arial"/>
              <a:buNone/>
            </a:pPr>
            <a:r>
              <a:rPr lang="en-US" sz="1800"/>
              <a:t>to give people the power to share and make the world more open and connected by sharing and experiencing their own world, anytime</a:t>
            </a:r>
            <a:endParaRPr sz="1800"/>
          </a:p>
        </p:txBody>
      </p:sp>
      <p:sp>
        <p:nvSpPr>
          <p:cNvPr id="1703" name="Google Shape;1703;p18"/>
          <p:cNvSpPr txBox="1"/>
          <p:nvPr>
            <p:ph idx="6" type="body"/>
          </p:nvPr>
        </p:nvSpPr>
        <p:spPr>
          <a:xfrm>
            <a:off x="862168" y="3594537"/>
            <a:ext cx="2621359" cy="1347822"/>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2200"/>
              <a:buNone/>
            </a:pPr>
            <a:r>
              <a:rPr lang="en-US" sz="1800"/>
              <a:t>t</a:t>
            </a:r>
            <a:r>
              <a:rPr lang="en-US" sz="1800"/>
              <a:t>o give people the power to share and make the world more open and connected</a:t>
            </a:r>
            <a:endParaRPr sz="1800"/>
          </a:p>
        </p:txBody>
      </p:sp>
      <p:sp>
        <p:nvSpPr>
          <p:cNvPr id="1704" name="Google Shape;1704;p18"/>
          <p:cNvSpPr txBox="1"/>
          <p:nvPr>
            <p:ph type="title"/>
          </p:nvPr>
        </p:nvSpPr>
        <p:spPr>
          <a:xfrm>
            <a:off x="817322" y="2511178"/>
            <a:ext cx="2621359" cy="11886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7000"/>
              <a:buNone/>
            </a:pPr>
            <a:r>
              <a:rPr lang="en-US" sz="2400">
                <a:solidFill>
                  <a:schemeClr val="accent5"/>
                </a:solidFill>
              </a:rPr>
              <a:t>Facebook’s Current Positioning Statement</a:t>
            </a:r>
            <a:endParaRPr sz="2400">
              <a:solidFill>
                <a:schemeClr val="accent5"/>
              </a:solidFill>
            </a:endParaRPr>
          </a:p>
        </p:txBody>
      </p:sp>
      <p:sp>
        <p:nvSpPr>
          <p:cNvPr id="1705" name="Google Shape;1705;p18"/>
          <p:cNvSpPr txBox="1"/>
          <p:nvPr>
            <p:ph idx="3" type="title"/>
          </p:nvPr>
        </p:nvSpPr>
        <p:spPr>
          <a:xfrm>
            <a:off x="4550257" y="2502367"/>
            <a:ext cx="2830500" cy="1069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7000"/>
              <a:buNone/>
            </a:pPr>
            <a:r>
              <a:rPr lang="en-US" sz="2800"/>
              <a:t>Tweaked statement</a:t>
            </a:r>
            <a:endParaRPr sz="2800"/>
          </a:p>
        </p:txBody>
      </p:sp>
      <p:sp>
        <p:nvSpPr>
          <p:cNvPr id="1706" name="Google Shape;1706;p18"/>
          <p:cNvSpPr txBox="1"/>
          <p:nvPr>
            <p:ph idx="4" type="title"/>
          </p:nvPr>
        </p:nvSpPr>
        <p:spPr>
          <a:xfrm>
            <a:off x="8822956" y="2266495"/>
            <a:ext cx="1887084" cy="818098"/>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7000"/>
              <a:buNone/>
            </a:pPr>
            <a:r>
              <a:rPr lang="en-US" sz="2800">
                <a:solidFill>
                  <a:schemeClr val="accent5"/>
                </a:solidFill>
              </a:rPr>
              <a:t>Effect?</a:t>
            </a:r>
            <a:endParaRPr sz="2800">
              <a:solidFill>
                <a:schemeClr val="accent5"/>
              </a:solidFill>
            </a:endParaRPr>
          </a:p>
        </p:txBody>
      </p:sp>
      <p:sp>
        <p:nvSpPr>
          <p:cNvPr id="1707" name="Google Shape;1707;p18"/>
          <p:cNvSpPr txBox="1"/>
          <p:nvPr>
            <p:ph idx="1" type="body"/>
          </p:nvPr>
        </p:nvSpPr>
        <p:spPr>
          <a:xfrm>
            <a:off x="8497580" y="3150661"/>
            <a:ext cx="2749800" cy="14733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2200"/>
              <a:buNone/>
            </a:pPr>
            <a:r>
              <a:rPr lang="en-US" sz="1600"/>
              <a:t>“Anytime” here is adding for “Connectivity (availability)” and “experiencing their own world” is adding for “diverse content”</a:t>
            </a:r>
            <a:endParaRPr sz="1600"/>
          </a:p>
        </p:txBody>
      </p:sp>
      <p:sp>
        <p:nvSpPr>
          <p:cNvPr id="1708" name="Google Shape;1708;p18"/>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709" name="Google Shape;1709;p18"/>
          <p:cNvPicPr preferRelativeResize="0"/>
          <p:nvPr/>
        </p:nvPicPr>
        <p:blipFill>
          <a:blip r:embed="rId3">
            <a:alphaModFix/>
          </a:blip>
          <a:stretch>
            <a:fillRect/>
          </a:stretch>
        </p:blipFill>
        <p:spPr>
          <a:xfrm>
            <a:off x="6747406" y="2197573"/>
            <a:ext cx="512894" cy="476250"/>
          </a:xfrm>
          <a:prstGeom prst="rect">
            <a:avLst/>
          </a:prstGeom>
          <a:noFill/>
          <a:ln>
            <a:noFill/>
          </a:ln>
        </p:spPr>
      </p:pic>
      <p:pic>
        <p:nvPicPr>
          <p:cNvPr id="1710" name="Google Shape;1710;p18"/>
          <p:cNvPicPr preferRelativeResize="0"/>
          <p:nvPr/>
        </p:nvPicPr>
        <p:blipFill>
          <a:blip r:embed="rId4">
            <a:alphaModFix/>
          </a:blip>
          <a:stretch>
            <a:fillRect/>
          </a:stretch>
        </p:blipFill>
        <p:spPr>
          <a:xfrm>
            <a:off x="10569025" y="2437425"/>
            <a:ext cx="457200" cy="476250"/>
          </a:xfrm>
          <a:prstGeom prst="rect">
            <a:avLst/>
          </a:prstGeom>
          <a:noFill/>
          <a:ln>
            <a:noFill/>
          </a:ln>
        </p:spPr>
      </p:pic>
      <p:pic>
        <p:nvPicPr>
          <p:cNvPr id="1711" name="Google Shape;1711;p18"/>
          <p:cNvPicPr preferRelativeResize="0"/>
          <p:nvPr/>
        </p:nvPicPr>
        <p:blipFill>
          <a:blip r:embed="rId5">
            <a:alphaModFix/>
          </a:blip>
          <a:stretch>
            <a:fillRect/>
          </a:stretch>
        </p:blipFill>
        <p:spPr>
          <a:xfrm>
            <a:off x="3293575" y="2349975"/>
            <a:ext cx="266700" cy="59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g1185122d398_4_1"/>
          <p:cNvSpPr txBox="1"/>
          <p:nvPr>
            <p:ph type="title"/>
          </p:nvPr>
        </p:nvSpPr>
        <p:spPr>
          <a:xfrm>
            <a:off x="6716375" y="715779"/>
            <a:ext cx="3793500" cy="924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t>Conclusion</a:t>
            </a:r>
            <a:endParaRPr/>
          </a:p>
        </p:txBody>
      </p:sp>
      <p:sp>
        <p:nvSpPr>
          <p:cNvPr id="1717" name="Google Shape;1717;g1185122d398_4_1"/>
          <p:cNvSpPr txBox="1"/>
          <p:nvPr>
            <p:ph idx="1" type="subTitle"/>
          </p:nvPr>
        </p:nvSpPr>
        <p:spPr>
          <a:xfrm>
            <a:off x="6716375" y="1824400"/>
            <a:ext cx="4400100" cy="4105200"/>
          </a:xfrm>
          <a:prstGeom prst="rect">
            <a:avLst/>
          </a:prstGeom>
        </p:spPr>
        <p:txBody>
          <a:bodyPr anchorCtr="0" anchor="t" bIns="121900" lIns="121900" spcFirstLastPara="1" rIns="121900" wrap="square" tIns="121900">
            <a:noAutofit/>
          </a:bodyPr>
          <a:lstStyle/>
          <a:p>
            <a:pPr indent="-330200" lvl="0" marL="457200" rtl="0" algn="l">
              <a:spcBef>
                <a:spcPts val="0"/>
              </a:spcBef>
              <a:spcAft>
                <a:spcPts val="0"/>
              </a:spcAft>
              <a:buSzPts val="1600"/>
              <a:buChar char="●"/>
            </a:pPr>
            <a:r>
              <a:rPr lang="en-US" sz="1600"/>
              <a:t>From our study, we figured out that Facebook lags behind in following attributes:</a:t>
            </a:r>
            <a:endParaRPr sz="1600"/>
          </a:p>
          <a:p>
            <a:pPr indent="-330200" lvl="1" marL="914400" rtl="0" algn="l">
              <a:spcBef>
                <a:spcPts val="0"/>
              </a:spcBef>
              <a:spcAft>
                <a:spcPts val="0"/>
              </a:spcAft>
              <a:buSzPts val="1600"/>
              <a:buChar char="○"/>
            </a:pPr>
            <a:r>
              <a:rPr lang="en-US" sz="1600"/>
              <a:t>Diversity of Content</a:t>
            </a:r>
            <a:endParaRPr sz="1600"/>
          </a:p>
          <a:p>
            <a:pPr indent="-330200" lvl="1" marL="914400" rtl="0" algn="l">
              <a:spcBef>
                <a:spcPts val="0"/>
              </a:spcBef>
              <a:spcAft>
                <a:spcPts val="0"/>
              </a:spcAft>
              <a:buSzPts val="1600"/>
              <a:buChar char="○"/>
            </a:pPr>
            <a:r>
              <a:rPr lang="en-US" sz="1600"/>
              <a:t>Filters for sharing data</a:t>
            </a:r>
            <a:endParaRPr sz="1600"/>
          </a:p>
          <a:p>
            <a:pPr indent="-330200" lvl="1" marL="914400" rtl="0" algn="l">
              <a:spcBef>
                <a:spcPts val="0"/>
              </a:spcBef>
              <a:spcAft>
                <a:spcPts val="0"/>
              </a:spcAft>
              <a:buSzPts val="1600"/>
              <a:buChar char="○"/>
            </a:pPr>
            <a:r>
              <a:rPr lang="en-US" sz="1600"/>
              <a:t>Connectivity and Uptime</a:t>
            </a:r>
            <a:endParaRPr sz="1600"/>
          </a:p>
          <a:p>
            <a:pPr indent="-330200" lvl="1" marL="914400" rtl="0" algn="l">
              <a:spcBef>
                <a:spcPts val="0"/>
              </a:spcBef>
              <a:spcAft>
                <a:spcPts val="0"/>
              </a:spcAft>
              <a:buSzPts val="1600"/>
              <a:buChar char="○"/>
            </a:pPr>
            <a:r>
              <a:rPr lang="en-US" sz="1600"/>
              <a:t>Privacy Features</a:t>
            </a:r>
            <a:endParaRPr sz="1600"/>
          </a:p>
          <a:p>
            <a:pPr indent="-330200" lvl="0" marL="457200" rtl="0" algn="l">
              <a:spcBef>
                <a:spcPts val="0"/>
              </a:spcBef>
              <a:spcAft>
                <a:spcPts val="0"/>
              </a:spcAft>
              <a:buSzPts val="1600"/>
              <a:buChar char="●"/>
            </a:pPr>
            <a:r>
              <a:rPr lang="en-US" sz="1600"/>
              <a:t>Facebook can be repositioned to another segment of the market</a:t>
            </a:r>
            <a:endParaRPr sz="1600"/>
          </a:p>
          <a:p>
            <a:pPr indent="-330200" lvl="0" marL="457200" rtl="0" algn="l">
              <a:spcBef>
                <a:spcPts val="0"/>
              </a:spcBef>
              <a:spcAft>
                <a:spcPts val="0"/>
              </a:spcAft>
              <a:buSzPts val="1600"/>
              <a:buChar char="●"/>
            </a:pPr>
            <a:r>
              <a:rPr lang="en-US" sz="1600"/>
              <a:t>Additionally, rebranding can be performed</a:t>
            </a:r>
            <a:endParaRPr sz="1600"/>
          </a:p>
          <a:p>
            <a:pPr indent="-330200" lvl="0" marL="457200" rtl="0" algn="l">
              <a:spcBef>
                <a:spcPts val="0"/>
              </a:spcBef>
              <a:spcAft>
                <a:spcPts val="0"/>
              </a:spcAft>
              <a:buSzPts val="1600"/>
              <a:buChar char="●"/>
            </a:pPr>
            <a:r>
              <a:rPr lang="en-US" sz="1600"/>
              <a:t>New market can be captured by enhancing the positioning statement and the attributes</a:t>
            </a:r>
            <a:endParaRPr sz="1600"/>
          </a:p>
        </p:txBody>
      </p:sp>
      <p:pic>
        <p:nvPicPr>
          <p:cNvPr id="1718" name="Google Shape;1718;g1185122d398_4_1"/>
          <p:cNvPicPr preferRelativeResize="0"/>
          <p:nvPr/>
        </p:nvPicPr>
        <p:blipFill>
          <a:blip r:embed="rId3">
            <a:alphaModFix/>
          </a:blip>
          <a:stretch>
            <a:fillRect/>
          </a:stretch>
        </p:blipFill>
        <p:spPr>
          <a:xfrm>
            <a:off x="10641275" y="930575"/>
            <a:ext cx="533400" cy="495300"/>
          </a:xfrm>
          <a:prstGeom prst="rect">
            <a:avLst/>
          </a:prstGeom>
          <a:noFill/>
          <a:ln>
            <a:noFill/>
          </a:ln>
        </p:spPr>
      </p:pic>
      <p:pic>
        <p:nvPicPr>
          <p:cNvPr id="1719" name="Google Shape;1719;g1185122d398_4_1"/>
          <p:cNvPicPr preferRelativeResize="0"/>
          <p:nvPr/>
        </p:nvPicPr>
        <p:blipFill>
          <a:blip r:embed="rId4">
            <a:alphaModFix/>
          </a:blip>
          <a:stretch>
            <a:fillRect/>
          </a:stretch>
        </p:blipFill>
        <p:spPr>
          <a:xfrm rot="-976432">
            <a:off x="1809871" y="1185456"/>
            <a:ext cx="3646282" cy="1905190"/>
          </a:xfrm>
          <a:prstGeom prst="rect">
            <a:avLst/>
          </a:prstGeom>
          <a:noFill/>
          <a:ln>
            <a:noFill/>
          </a:ln>
        </p:spPr>
      </p:pic>
      <p:pic>
        <p:nvPicPr>
          <p:cNvPr id="1720" name="Google Shape;1720;g1185122d398_4_1"/>
          <p:cNvPicPr preferRelativeResize="0"/>
          <p:nvPr/>
        </p:nvPicPr>
        <p:blipFill>
          <a:blip r:embed="rId5">
            <a:alphaModFix/>
          </a:blip>
          <a:stretch>
            <a:fillRect/>
          </a:stretch>
        </p:blipFill>
        <p:spPr>
          <a:xfrm rot="-999358">
            <a:off x="2428767" y="3133303"/>
            <a:ext cx="3655117" cy="20534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g1185122d398_2_1"/>
          <p:cNvSpPr txBox="1"/>
          <p:nvPr>
            <p:ph type="title"/>
          </p:nvPr>
        </p:nvSpPr>
        <p:spPr>
          <a:xfrm>
            <a:off x="1615938" y="2430291"/>
            <a:ext cx="8745300" cy="6723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7000"/>
              <a:buNone/>
            </a:pPr>
            <a:r>
              <a:rPr lang="en-US"/>
              <a:t>Thank you!</a:t>
            </a:r>
            <a:endParaRPr/>
          </a:p>
        </p:txBody>
      </p:sp>
      <p:sp>
        <p:nvSpPr>
          <p:cNvPr id="1726" name="Google Shape;1726;g1185122d398_2_1"/>
          <p:cNvSpPr txBox="1"/>
          <p:nvPr>
            <p:ph idx="1" type="subTitle"/>
          </p:nvPr>
        </p:nvSpPr>
        <p:spPr>
          <a:xfrm>
            <a:off x="1615938" y="3022864"/>
            <a:ext cx="8745300" cy="632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SzPts val="2100"/>
              <a:buNone/>
            </a:pPr>
            <a:r>
              <a:rPr i="1" lang="en-US"/>
              <a:t>Do you have any questions?</a:t>
            </a:r>
            <a:endParaRPr i="1"/>
          </a:p>
        </p:txBody>
      </p:sp>
      <p:sp>
        <p:nvSpPr>
          <p:cNvPr id="1727" name="Google Shape;1727;g1185122d398_2_1"/>
          <p:cNvSpPr/>
          <p:nvPr/>
        </p:nvSpPr>
        <p:spPr>
          <a:xfrm>
            <a:off x="5989965" y="4911603"/>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8" name="Google Shape;1728;g1185122d398_2_1"/>
          <p:cNvGrpSpPr/>
          <p:nvPr/>
        </p:nvGrpSpPr>
        <p:grpSpPr>
          <a:xfrm>
            <a:off x="1261096" y="4911602"/>
            <a:ext cx="885215" cy="563584"/>
            <a:chOff x="5791685" y="4623523"/>
            <a:chExt cx="667784" cy="425154"/>
          </a:xfrm>
        </p:grpSpPr>
        <p:sp>
          <p:nvSpPr>
            <p:cNvPr id="1729" name="Google Shape;1729;g1185122d398_2_1"/>
            <p:cNvSpPr/>
            <p:nvPr/>
          </p:nvSpPr>
          <p:spPr>
            <a:xfrm>
              <a:off x="5791685" y="4623523"/>
              <a:ext cx="667784" cy="425154"/>
            </a:xfrm>
            <a:custGeom>
              <a:rect b="b" l="l" r="r" t="t"/>
              <a:pathLst>
                <a:path extrusionOk="0" h="425154" w="605700">
                  <a:moveTo>
                    <a:pt x="-3" y="33932"/>
                  </a:moveTo>
                  <a:lnTo>
                    <a:pt x="-3" y="313699"/>
                  </a:lnTo>
                  <a:cubicBezTo>
                    <a:pt x="50" y="332389"/>
                    <a:pt x="15159" y="347533"/>
                    <a:pt x="33840" y="347632"/>
                  </a:cubicBezTo>
                  <a:lnTo>
                    <a:pt x="111797" y="347632"/>
                  </a:lnTo>
                  <a:lnTo>
                    <a:pt x="154837" y="416122"/>
                  </a:lnTo>
                  <a:cubicBezTo>
                    <a:pt x="160606" y="425195"/>
                    <a:pt x="172634" y="427883"/>
                    <a:pt x="181707" y="422114"/>
                  </a:cubicBezTo>
                  <a:cubicBezTo>
                    <a:pt x="184118" y="420578"/>
                    <a:pt x="186162" y="418533"/>
                    <a:pt x="187699" y="416122"/>
                  </a:cubicBezTo>
                  <a:lnTo>
                    <a:pt x="230739" y="347632"/>
                  </a:lnTo>
                  <a:lnTo>
                    <a:pt x="571764" y="347632"/>
                  </a:lnTo>
                  <a:cubicBezTo>
                    <a:pt x="590463" y="347533"/>
                    <a:pt x="605599" y="332398"/>
                    <a:pt x="605698" y="313699"/>
                  </a:cubicBezTo>
                  <a:lnTo>
                    <a:pt x="605698" y="33932"/>
                  </a:lnTo>
                  <a:cubicBezTo>
                    <a:pt x="605653" y="15215"/>
                    <a:pt x="590481" y="44"/>
                    <a:pt x="571764" y="-1"/>
                  </a:cubicBezTo>
                  <a:lnTo>
                    <a:pt x="33840" y="-1"/>
                  </a:lnTo>
                  <a:cubicBezTo>
                    <a:pt x="15159" y="97"/>
                    <a:pt x="41" y="15242"/>
                    <a:pt x="-3"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0" name="Google Shape;1730;g1185122d398_2_1"/>
            <p:cNvSpPr/>
            <p:nvPr/>
          </p:nvSpPr>
          <p:spPr>
            <a:xfrm>
              <a:off x="6184888" y="4735741"/>
              <a:ext cx="95894" cy="130993"/>
            </a:xfrm>
            <a:custGeom>
              <a:rect b="b" l="l" r="r" t="t"/>
              <a:pathLst>
                <a:path extrusionOk="0" h="130993" w="95894">
                  <a:moveTo>
                    <a:pt x="11721" y="107541"/>
                  </a:moveTo>
                  <a:cubicBezTo>
                    <a:pt x="15998" y="107907"/>
                    <a:pt x="20303" y="107907"/>
                    <a:pt x="24580" y="107541"/>
                  </a:cubicBezTo>
                  <a:cubicBezTo>
                    <a:pt x="33429" y="107139"/>
                    <a:pt x="42020" y="104434"/>
                    <a:pt x="49494" y="99683"/>
                  </a:cubicBezTo>
                  <a:cubicBezTo>
                    <a:pt x="57557" y="94156"/>
                    <a:pt x="63264" y="85806"/>
                    <a:pt x="65478" y="76287"/>
                  </a:cubicBezTo>
                  <a:lnTo>
                    <a:pt x="64942" y="76287"/>
                  </a:lnTo>
                  <a:cubicBezTo>
                    <a:pt x="58129" y="82707"/>
                    <a:pt x="48914" y="85949"/>
                    <a:pt x="39582" y="85217"/>
                  </a:cubicBezTo>
                  <a:cubicBezTo>
                    <a:pt x="18534" y="86021"/>
                    <a:pt x="827" y="69616"/>
                    <a:pt x="23" y="48569"/>
                  </a:cubicBezTo>
                  <a:cubicBezTo>
                    <a:pt x="-12" y="47605"/>
                    <a:pt x="-12" y="46632"/>
                    <a:pt x="23" y="45658"/>
                  </a:cubicBezTo>
                  <a:cubicBezTo>
                    <a:pt x="255" y="20209"/>
                    <a:pt x="21070" y="-231"/>
                    <a:pt x="46511" y="1"/>
                  </a:cubicBezTo>
                  <a:cubicBezTo>
                    <a:pt x="46940" y="1"/>
                    <a:pt x="47368" y="10"/>
                    <a:pt x="47797" y="28"/>
                  </a:cubicBezTo>
                  <a:cubicBezTo>
                    <a:pt x="80301" y="28"/>
                    <a:pt x="95750" y="24941"/>
                    <a:pt x="95750" y="54588"/>
                  </a:cubicBezTo>
                  <a:cubicBezTo>
                    <a:pt x="97080" y="76323"/>
                    <a:pt x="88972" y="97566"/>
                    <a:pt x="73515" y="112899"/>
                  </a:cubicBezTo>
                  <a:cubicBezTo>
                    <a:pt x="60040" y="124400"/>
                    <a:pt x="42922" y="130732"/>
                    <a:pt x="25205" y="130758"/>
                  </a:cubicBezTo>
                  <a:cubicBezTo>
                    <a:pt x="20713" y="131071"/>
                    <a:pt x="16213" y="131071"/>
                    <a:pt x="11721" y="130758"/>
                  </a:cubicBezTo>
                  <a:close/>
                  <a:moveTo>
                    <a:pt x="29580" y="43961"/>
                  </a:moveTo>
                  <a:cubicBezTo>
                    <a:pt x="28250" y="53731"/>
                    <a:pt x="35090" y="62741"/>
                    <a:pt x="44868" y="64071"/>
                  </a:cubicBezTo>
                  <a:cubicBezTo>
                    <a:pt x="45716" y="64187"/>
                    <a:pt x="46583" y="64241"/>
                    <a:pt x="47440" y="64232"/>
                  </a:cubicBezTo>
                  <a:cubicBezTo>
                    <a:pt x="53976" y="64473"/>
                    <a:pt x="60174" y="61294"/>
                    <a:pt x="63781" y="55838"/>
                  </a:cubicBezTo>
                  <a:cubicBezTo>
                    <a:pt x="64978" y="53561"/>
                    <a:pt x="65505" y="50989"/>
                    <a:pt x="65299" y="48426"/>
                  </a:cubicBezTo>
                  <a:cubicBezTo>
                    <a:pt x="65299" y="35032"/>
                    <a:pt x="60299" y="21637"/>
                    <a:pt x="46815" y="21637"/>
                  </a:cubicBezTo>
                  <a:cubicBezTo>
                    <a:pt x="36814" y="21727"/>
                    <a:pt x="29491" y="30746"/>
                    <a:pt x="29670" y="43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1" name="Google Shape;1731;g1185122d398_2_1"/>
            <p:cNvSpPr/>
            <p:nvPr/>
          </p:nvSpPr>
          <p:spPr>
            <a:xfrm>
              <a:off x="6293116" y="4735742"/>
              <a:ext cx="95805" cy="130992"/>
            </a:xfrm>
            <a:custGeom>
              <a:rect b="b" l="l" r="r" t="t"/>
              <a:pathLst>
                <a:path extrusionOk="0" h="130992" w="95805">
                  <a:moveTo>
                    <a:pt x="11721" y="107540"/>
                  </a:moveTo>
                  <a:cubicBezTo>
                    <a:pt x="15998" y="107906"/>
                    <a:pt x="20303" y="107906"/>
                    <a:pt x="24580" y="107540"/>
                  </a:cubicBezTo>
                  <a:cubicBezTo>
                    <a:pt x="33429" y="107138"/>
                    <a:pt x="42020" y="104433"/>
                    <a:pt x="49494" y="99682"/>
                  </a:cubicBezTo>
                  <a:cubicBezTo>
                    <a:pt x="57557" y="94155"/>
                    <a:pt x="63264" y="85806"/>
                    <a:pt x="65478" y="76286"/>
                  </a:cubicBezTo>
                  <a:lnTo>
                    <a:pt x="64853" y="76286"/>
                  </a:lnTo>
                  <a:cubicBezTo>
                    <a:pt x="58057" y="82680"/>
                    <a:pt x="48887" y="85922"/>
                    <a:pt x="39582" y="85216"/>
                  </a:cubicBezTo>
                  <a:cubicBezTo>
                    <a:pt x="18534" y="86020"/>
                    <a:pt x="827" y="69616"/>
                    <a:pt x="23" y="48568"/>
                  </a:cubicBezTo>
                  <a:cubicBezTo>
                    <a:pt x="-12" y="47604"/>
                    <a:pt x="-12" y="46631"/>
                    <a:pt x="23" y="45657"/>
                  </a:cubicBezTo>
                  <a:cubicBezTo>
                    <a:pt x="202" y="20261"/>
                    <a:pt x="20937" y="-187"/>
                    <a:pt x="46333" y="0"/>
                  </a:cubicBezTo>
                  <a:cubicBezTo>
                    <a:pt x="46797" y="0"/>
                    <a:pt x="47252" y="9"/>
                    <a:pt x="47708" y="27"/>
                  </a:cubicBezTo>
                  <a:cubicBezTo>
                    <a:pt x="80301" y="27"/>
                    <a:pt x="95660" y="24941"/>
                    <a:pt x="95660" y="54587"/>
                  </a:cubicBezTo>
                  <a:cubicBezTo>
                    <a:pt x="96991" y="76322"/>
                    <a:pt x="88883" y="97566"/>
                    <a:pt x="73426" y="112898"/>
                  </a:cubicBezTo>
                  <a:cubicBezTo>
                    <a:pt x="59960" y="124417"/>
                    <a:pt x="42832" y="130748"/>
                    <a:pt x="25116" y="130758"/>
                  </a:cubicBezTo>
                  <a:cubicBezTo>
                    <a:pt x="20660" y="131070"/>
                    <a:pt x="16177" y="131070"/>
                    <a:pt x="11721" y="130758"/>
                  </a:cubicBezTo>
                  <a:close/>
                  <a:moveTo>
                    <a:pt x="29580" y="43961"/>
                  </a:moveTo>
                  <a:cubicBezTo>
                    <a:pt x="28250" y="53730"/>
                    <a:pt x="35090" y="62740"/>
                    <a:pt x="44868" y="64071"/>
                  </a:cubicBezTo>
                  <a:cubicBezTo>
                    <a:pt x="45716" y="64187"/>
                    <a:pt x="46583" y="64240"/>
                    <a:pt x="47440" y="64231"/>
                  </a:cubicBezTo>
                  <a:cubicBezTo>
                    <a:pt x="53986" y="64508"/>
                    <a:pt x="60201" y="61320"/>
                    <a:pt x="63781" y="55837"/>
                  </a:cubicBezTo>
                  <a:cubicBezTo>
                    <a:pt x="65014" y="53569"/>
                    <a:pt x="65567" y="50998"/>
                    <a:pt x="65389" y="48426"/>
                  </a:cubicBezTo>
                  <a:cubicBezTo>
                    <a:pt x="65389" y="35031"/>
                    <a:pt x="60299" y="21637"/>
                    <a:pt x="46904" y="21637"/>
                  </a:cubicBezTo>
                  <a:cubicBezTo>
                    <a:pt x="36814" y="21726"/>
                    <a:pt x="29402" y="30745"/>
                    <a:pt x="29580" y="439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2" name="Google Shape;1732;g1185122d398_2_1"/>
            <p:cNvSpPr/>
            <p:nvPr/>
          </p:nvSpPr>
          <p:spPr>
            <a:xfrm>
              <a:off x="5886444" y="4670256"/>
              <a:ext cx="243631" cy="244107"/>
            </a:xfrm>
            <a:custGeom>
              <a:rect b="b" l="l" r="r" t="t"/>
              <a:pathLst>
                <a:path extrusionOk="0" h="244107" w="243631">
                  <a:moveTo>
                    <a:pt x="225245" y="244107"/>
                  </a:moveTo>
                  <a:cubicBezTo>
                    <a:pt x="223737" y="244115"/>
                    <a:pt x="222227" y="243901"/>
                    <a:pt x="220780" y="243481"/>
                  </a:cubicBezTo>
                  <a:lnTo>
                    <a:pt x="176132" y="230891"/>
                  </a:lnTo>
                  <a:cubicBezTo>
                    <a:pt x="172677" y="232641"/>
                    <a:pt x="169131" y="234185"/>
                    <a:pt x="165506" y="235534"/>
                  </a:cubicBezTo>
                  <a:cubicBezTo>
                    <a:pt x="102712" y="259653"/>
                    <a:pt x="32248" y="228310"/>
                    <a:pt x="8129" y="165507"/>
                  </a:cubicBezTo>
                  <a:cubicBezTo>
                    <a:pt x="-15990" y="102714"/>
                    <a:pt x="15353" y="32259"/>
                    <a:pt x="78156" y="8130"/>
                  </a:cubicBezTo>
                  <a:cubicBezTo>
                    <a:pt x="140949" y="-15989"/>
                    <a:pt x="211404" y="15363"/>
                    <a:pt x="235533" y="78157"/>
                  </a:cubicBezTo>
                  <a:cubicBezTo>
                    <a:pt x="248061" y="110786"/>
                    <a:pt x="245971" y="147220"/>
                    <a:pt x="229800" y="178205"/>
                  </a:cubicBezTo>
                  <a:lnTo>
                    <a:pt x="241497" y="223658"/>
                  </a:lnTo>
                  <a:cubicBezTo>
                    <a:pt x="243721" y="232453"/>
                    <a:pt x="238381" y="241392"/>
                    <a:pt x="229585" y="243606"/>
                  </a:cubicBezTo>
                  <a:cubicBezTo>
                    <a:pt x="228308" y="243928"/>
                    <a:pt x="227005" y="244098"/>
                    <a:pt x="225692" y="244107"/>
                  </a:cubicBezTo>
                  <a:close/>
                  <a:moveTo>
                    <a:pt x="174704" y="221425"/>
                  </a:moveTo>
                  <a:lnTo>
                    <a:pt x="223192" y="234909"/>
                  </a:lnTo>
                  <a:cubicBezTo>
                    <a:pt x="225737" y="235641"/>
                    <a:pt x="228478" y="234918"/>
                    <a:pt x="230335" y="233034"/>
                  </a:cubicBezTo>
                  <a:cubicBezTo>
                    <a:pt x="232264" y="231203"/>
                    <a:pt x="233050" y="228471"/>
                    <a:pt x="232389" y="225890"/>
                  </a:cubicBezTo>
                  <a:lnTo>
                    <a:pt x="219798" y="177044"/>
                  </a:lnTo>
                  <a:lnTo>
                    <a:pt x="220692" y="175527"/>
                  </a:lnTo>
                  <a:cubicBezTo>
                    <a:pt x="250338" y="120689"/>
                    <a:pt x="229907" y="52208"/>
                    <a:pt x="175070" y="22561"/>
                  </a:cubicBezTo>
                  <a:cubicBezTo>
                    <a:pt x="120233" y="-7086"/>
                    <a:pt x="51751" y="13346"/>
                    <a:pt x="22104" y="68183"/>
                  </a:cubicBezTo>
                  <a:cubicBezTo>
                    <a:pt x="-7534" y="123020"/>
                    <a:pt x="12889" y="191502"/>
                    <a:pt x="67726" y="221148"/>
                  </a:cubicBezTo>
                  <a:cubicBezTo>
                    <a:pt x="96712" y="236811"/>
                    <a:pt x="131091" y="239035"/>
                    <a:pt x="161845" y="227229"/>
                  </a:cubicBezTo>
                  <a:cubicBezTo>
                    <a:pt x="165676" y="225756"/>
                    <a:pt x="169435" y="224086"/>
                    <a:pt x="173096" y="222229"/>
                  </a:cubicBezTo>
                  <a:close/>
                </a:path>
              </a:pathLst>
            </a:custGeom>
            <a:solidFill>
              <a:srgbClr val="FDFFFB"/>
            </a:solidFill>
            <a:ln cap="flat" cmpd="sng" w="952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33" name="Google Shape;1733;g1185122d398_2_1"/>
          <p:cNvSpPr/>
          <p:nvPr/>
        </p:nvSpPr>
        <p:spPr>
          <a:xfrm>
            <a:off x="0" y="5665076"/>
            <a:ext cx="189300" cy="1192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734" name="Google Shape;1734;g1185122d398_2_1"/>
          <p:cNvPicPr preferRelativeResize="0"/>
          <p:nvPr/>
        </p:nvPicPr>
        <p:blipFill>
          <a:blip r:embed="rId3">
            <a:alphaModFix/>
          </a:blip>
          <a:stretch>
            <a:fillRect/>
          </a:stretch>
        </p:blipFill>
        <p:spPr>
          <a:xfrm>
            <a:off x="5314475" y="4952903"/>
            <a:ext cx="323475" cy="309997"/>
          </a:xfrm>
          <a:prstGeom prst="rect">
            <a:avLst/>
          </a:prstGeom>
          <a:noFill/>
          <a:ln>
            <a:noFill/>
          </a:ln>
        </p:spPr>
      </p:pic>
      <p:pic>
        <p:nvPicPr>
          <p:cNvPr id="1735" name="Google Shape;1735;g1185122d398_2_1"/>
          <p:cNvPicPr preferRelativeResize="0"/>
          <p:nvPr/>
        </p:nvPicPr>
        <p:blipFill>
          <a:blip r:embed="rId4">
            <a:alphaModFix/>
          </a:blip>
          <a:stretch>
            <a:fillRect/>
          </a:stretch>
        </p:blipFill>
        <p:spPr>
          <a:xfrm>
            <a:off x="6523050" y="4870300"/>
            <a:ext cx="422800" cy="3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3"/>
          <p:cNvSpPr txBox="1"/>
          <p:nvPr>
            <p:ph idx="1" type="body"/>
          </p:nvPr>
        </p:nvSpPr>
        <p:spPr>
          <a:xfrm>
            <a:off x="4750125" y="1916100"/>
            <a:ext cx="5916300" cy="1767300"/>
          </a:xfrm>
          <a:prstGeom prst="rect">
            <a:avLst/>
          </a:prstGeom>
          <a:noFill/>
          <a:ln>
            <a:noFill/>
          </a:ln>
        </p:spPr>
        <p:txBody>
          <a:bodyPr anchorCtr="0" anchor="t" bIns="121900" lIns="121900" spcFirstLastPara="1" rIns="121900" wrap="square" tIns="121900">
            <a:noAutofit/>
          </a:bodyPr>
          <a:lstStyle/>
          <a:p>
            <a:pPr indent="-260350" lvl="0" marL="285750" rtl="0" algn="l">
              <a:lnSpc>
                <a:spcPct val="115000"/>
              </a:lnSpc>
              <a:spcBef>
                <a:spcPts val="0"/>
              </a:spcBef>
              <a:spcAft>
                <a:spcPts val="0"/>
              </a:spcAft>
              <a:buSzPts val="1500"/>
              <a:buChar char="●"/>
            </a:pPr>
            <a:r>
              <a:rPr lang="en-US" sz="1700"/>
              <a:t>The challenge that the Facebook have today</a:t>
            </a:r>
            <a:endParaRPr sz="1700"/>
          </a:p>
          <a:p>
            <a:pPr indent="-336550" lvl="1" marL="914400" rtl="0" algn="l">
              <a:lnSpc>
                <a:spcPct val="115000"/>
              </a:lnSpc>
              <a:spcBef>
                <a:spcPts val="0"/>
              </a:spcBef>
              <a:spcAft>
                <a:spcPts val="0"/>
              </a:spcAft>
              <a:buSzPts val="1700"/>
              <a:buChar char="○"/>
            </a:pPr>
            <a:r>
              <a:rPr lang="en-US" sz="1700"/>
              <a:t>Losing</a:t>
            </a:r>
            <a:r>
              <a:rPr lang="en-US" sz="1700"/>
              <a:t> users </a:t>
            </a:r>
            <a:endParaRPr sz="1700"/>
          </a:p>
          <a:p>
            <a:pPr indent="-336550" lvl="1" marL="914400" rtl="0" algn="l">
              <a:lnSpc>
                <a:spcPct val="115000"/>
              </a:lnSpc>
              <a:spcBef>
                <a:spcPts val="0"/>
              </a:spcBef>
              <a:spcAft>
                <a:spcPts val="0"/>
              </a:spcAft>
              <a:buSzPts val="1700"/>
              <a:buChar char="○"/>
            </a:pPr>
            <a:r>
              <a:rPr lang="en-US" sz="1700"/>
              <a:t>High Competition from other social media platforms</a:t>
            </a:r>
            <a:endParaRPr sz="1700"/>
          </a:p>
          <a:p>
            <a:pPr indent="-260350" lvl="0" marL="285750" rtl="0" algn="l">
              <a:lnSpc>
                <a:spcPct val="115000"/>
              </a:lnSpc>
              <a:spcBef>
                <a:spcPts val="0"/>
              </a:spcBef>
              <a:spcAft>
                <a:spcPts val="0"/>
              </a:spcAft>
              <a:buSzPts val="1500"/>
              <a:buChar char="●"/>
            </a:pPr>
            <a:r>
              <a:rPr lang="en-US" sz="1700"/>
              <a:t>Multiple </a:t>
            </a:r>
            <a:r>
              <a:rPr lang="en-US" sz="1700"/>
              <a:t>competitors – Tiktok, Instagram, Snapchat, etc.</a:t>
            </a:r>
            <a:endParaRPr sz="1500"/>
          </a:p>
        </p:txBody>
      </p:sp>
      <p:sp>
        <p:nvSpPr>
          <p:cNvPr id="1387" name="Google Shape;1387;p3"/>
          <p:cNvSpPr txBox="1"/>
          <p:nvPr>
            <p:ph type="title"/>
          </p:nvPr>
        </p:nvSpPr>
        <p:spPr>
          <a:xfrm>
            <a:off x="4661700" y="1042150"/>
            <a:ext cx="6773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US"/>
              <a:t>Introduction</a:t>
            </a:r>
            <a:endParaRPr/>
          </a:p>
        </p:txBody>
      </p:sp>
      <p:grpSp>
        <p:nvGrpSpPr>
          <p:cNvPr id="1388" name="Google Shape;1388;p3"/>
          <p:cNvGrpSpPr/>
          <p:nvPr/>
        </p:nvGrpSpPr>
        <p:grpSpPr>
          <a:xfrm rot="-353390">
            <a:off x="737695" y="1022293"/>
            <a:ext cx="3597413" cy="4811802"/>
            <a:chOff x="6943576" y="675061"/>
            <a:chExt cx="3927154" cy="5252854"/>
          </a:xfrm>
        </p:grpSpPr>
        <p:sp>
          <p:nvSpPr>
            <p:cNvPr id="1389" name="Google Shape;1389;p3"/>
            <p:cNvSpPr/>
            <p:nvPr/>
          </p:nvSpPr>
          <p:spPr>
            <a:xfrm>
              <a:off x="7064930" y="762215"/>
              <a:ext cx="3805800" cy="5165700"/>
            </a:xfrm>
            <a:prstGeom prst="roundRect">
              <a:avLst>
                <a:gd fmla="val 2697"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3"/>
            <p:cNvSpPr/>
            <p:nvPr/>
          </p:nvSpPr>
          <p:spPr>
            <a:xfrm>
              <a:off x="6943576" y="675061"/>
              <a:ext cx="3805800" cy="5165700"/>
            </a:xfrm>
            <a:prstGeom prst="roundRect">
              <a:avLst>
                <a:gd fmla="val 2278"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3"/>
            <p:cNvSpPr/>
            <p:nvPr/>
          </p:nvSpPr>
          <p:spPr>
            <a:xfrm>
              <a:off x="7106185" y="1485966"/>
              <a:ext cx="3480300" cy="3480300"/>
            </a:xfrm>
            <a:prstGeom prst="roundRect">
              <a:avLst>
                <a:gd fmla="val 628"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3"/>
            <p:cNvSpPr/>
            <p:nvPr/>
          </p:nvSpPr>
          <p:spPr>
            <a:xfrm>
              <a:off x="7106185" y="1486055"/>
              <a:ext cx="3480345" cy="3480256"/>
            </a:xfrm>
            <a:custGeom>
              <a:rect b="b" l="l" r="r" t="t"/>
              <a:pathLst>
                <a:path extrusionOk="0" h="3480256" w="3480345">
                  <a:moveTo>
                    <a:pt x="3480342" y="42147"/>
                  </a:moveTo>
                  <a:lnTo>
                    <a:pt x="3480342" y="115638"/>
                  </a:lnTo>
                  <a:lnTo>
                    <a:pt x="154391" y="115638"/>
                  </a:lnTo>
                  <a:cubicBezTo>
                    <a:pt x="131120" y="115737"/>
                    <a:pt x="112287" y="134605"/>
                    <a:pt x="112243" y="157876"/>
                  </a:cubicBezTo>
                  <a:lnTo>
                    <a:pt x="112243" y="3480255"/>
                  </a:lnTo>
                  <a:lnTo>
                    <a:pt x="42234" y="3480255"/>
                  </a:lnTo>
                  <a:cubicBezTo>
                    <a:pt x="18963" y="3480211"/>
                    <a:pt x="95" y="3461378"/>
                    <a:pt x="-3" y="3438107"/>
                  </a:cubicBezTo>
                  <a:lnTo>
                    <a:pt x="-3" y="42147"/>
                  </a:lnTo>
                  <a:cubicBezTo>
                    <a:pt x="95" y="18876"/>
                    <a:pt x="18963" y="44"/>
                    <a:pt x="42234" y="-1"/>
                  </a:cubicBezTo>
                  <a:lnTo>
                    <a:pt x="3438105" y="-1"/>
                  </a:lnTo>
                  <a:cubicBezTo>
                    <a:pt x="3461376" y="44"/>
                    <a:pt x="3480244" y="18876"/>
                    <a:pt x="3480342" y="4214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3"/>
            <p:cNvSpPr/>
            <p:nvPr/>
          </p:nvSpPr>
          <p:spPr>
            <a:xfrm>
              <a:off x="7106599" y="5140982"/>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3"/>
            <p:cNvSpPr/>
            <p:nvPr/>
          </p:nvSpPr>
          <p:spPr>
            <a:xfrm>
              <a:off x="7451301" y="5129779"/>
              <a:ext cx="252387" cy="252834"/>
            </a:xfrm>
            <a:custGeom>
              <a:rect b="b" l="l" r="r" t="t"/>
              <a:pathLst>
                <a:path extrusionOk="0" h="252834" w="252387">
                  <a:moveTo>
                    <a:pt x="230221" y="252833"/>
                  </a:moveTo>
                  <a:cubicBezTo>
                    <a:pt x="228292" y="252824"/>
                    <a:pt x="226363" y="252556"/>
                    <a:pt x="224506" y="252029"/>
                  </a:cubicBezTo>
                  <a:lnTo>
                    <a:pt x="180840" y="239885"/>
                  </a:lnTo>
                  <a:cubicBezTo>
                    <a:pt x="177804" y="241403"/>
                    <a:pt x="174678" y="242742"/>
                    <a:pt x="171463" y="243993"/>
                  </a:cubicBezTo>
                  <a:cubicBezTo>
                    <a:pt x="106411" y="268987"/>
                    <a:pt x="33419" y="236509"/>
                    <a:pt x="8425" y="171466"/>
                  </a:cubicBezTo>
                  <a:cubicBezTo>
                    <a:pt x="-16569" y="106413"/>
                    <a:pt x="15908" y="33422"/>
                    <a:pt x="80952" y="8427"/>
                  </a:cubicBezTo>
                  <a:cubicBezTo>
                    <a:pt x="146005" y="-16567"/>
                    <a:pt x="218996" y="15911"/>
                    <a:pt x="243990" y="80954"/>
                  </a:cubicBezTo>
                  <a:cubicBezTo>
                    <a:pt x="256751" y="114173"/>
                    <a:pt x="254893" y="151231"/>
                    <a:pt x="238883" y="183003"/>
                  </a:cubicBezTo>
                  <a:lnTo>
                    <a:pt x="250134" y="226848"/>
                  </a:lnTo>
                  <a:cubicBezTo>
                    <a:pt x="252000" y="234045"/>
                    <a:pt x="249848" y="241680"/>
                    <a:pt x="244508" y="246850"/>
                  </a:cubicBezTo>
                  <a:cubicBezTo>
                    <a:pt x="240722" y="250645"/>
                    <a:pt x="235588" y="252798"/>
                    <a:pt x="230221" y="252833"/>
                  </a:cubicBezTo>
                  <a:close/>
                  <a:moveTo>
                    <a:pt x="179143" y="221043"/>
                  </a:moveTo>
                  <a:lnTo>
                    <a:pt x="229328" y="235063"/>
                  </a:lnTo>
                  <a:cubicBezTo>
                    <a:pt x="230355" y="235331"/>
                    <a:pt x="231444" y="235018"/>
                    <a:pt x="232185" y="234259"/>
                  </a:cubicBezTo>
                  <a:cubicBezTo>
                    <a:pt x="232962" y="233527"/>
                    <a:pt x="233275" y="232429"/>
                    <a:pt x="232989" y="231401"/>
                  </a:cubicBezTo>
                  <a:lnTo>
                    <a:pt x="220041" y="180949"/>
                  </a:lnTo>
                  <a:lnTo>
                    <a:pt x="221738" y="177823"/>
                  </a:lnTo>
                  <a:cubicBezTo>
                    <a:pt x="250205" y="125210"/>
                    <a:pt x="230623" y="59478"/>
                    <a:pt x="178009" y="31011"/>
                  </a:cubicBezTo>
                  <a:cubicBezTo>
                    <a:pt x="175518" y="29662"/>
                    <a:pt x="172981" y="28421"/>
                    <a:pt x="170392" y="27269"/>
                  </a:cubicBezTo>
                  <a:cubicBezTo>
                    <a:pt x="115698" y="2909"/>
                    <a:pt x="51618" y="27501"/>
                    <a:pt x="27258" y="82187"/>
                  </a:cubicBezTo>
                  <a:cubicBezTo>
                    <a:pt x="2898" y="136881"/>
                    <a:pt x="27490" y="200960"/>
                    <a:pt x="82175" y="225321"/>
                  </a:cubicBezTo>
                  <a:cubicBezTo>
                    <a:pt x="108473" y="237036"/>
                    <a:pt x="138343" y="237813"/>
                    <a:pt x="165213" y="227472"/>
                  </a:cubicBezTo>
                  <a:cubicBezTo>
                    <a:pt x="168910" y="226080"/>
                    <a:pt x="172517" y="224472"/>
                    <a:pt x="176018" y="2226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3"/>
            <p:cNvSpPr/>
            <p:nvPr/>
          </p:nvSpPr>
          <p:spPr>
            <a:xfrm>
              <a:off x="7871248" y="51326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3"/>
            <p:cNvSpPr/>
            <p:nvPr/>
          </p:nvSpPr>
          <p:spPr>
            <a:xfrm>
              <a:off x="7760075" y="51326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3"/>
            <p:cNvSpPr/>
            <p:nvPr/>
          </p:nvSpPr>
          <p:spPr>
            <a:xfrm rot="10800000">
              <a:off x="7136178" y="5486605"/>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3"/>
            <p:cNvSpPr/>
            <p:nvPr/>
          </p:nvSpPr>
          <p:spPr>
            <a:xfrm rot="10800000">
              <a:off x="8347607" y="5486605"/>
              <a:ext cx="310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3"/>
            <p:cNvSpPr/>
            <p:nvPr/>
          </p:nvSpPr>
          <p:spPr>
            <a:xfrm>
              <a:off x="10296941" y="5106954"/>
              <a:ext cx="254853" cy="281285"/>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3"/>
            <p:cNvSpPr/>
            <p:nvPr/>
          </p:nvSpPr>
          <p:spPr>
            <a:xfrm rot="10800000">
              <a:off x="7679728" y="996044"/>
              <a:ext cx="1087200" cy="621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3"/>
            <p:cNvSpPr/>
            <p:nvPr/>
          </p:nvSpPr>
          <p:spPr>
            <a:xfrm>
              <a:off x="7679650" y="1119759"/>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3"/>
            <p:cNvSpPr/>
            <p:nvPr/>
          </p:nvSpPr>
          <p:spPr>
            <a:xfrm>
              <a:off x="7149405" y="876514"/>
              <a:ext cx="442198" cy="442198"/>
            </a:xfrm>
            <a:custGeom>
              <a:rect b="b" l="l" r="r" t="t"/>
              <a:pathLst>
                <a:path extrusionOk="0" h="442198" w="442198">
                  <a:moveTo>
                    <a:pt x="442195" y="221009"/>
                  </a:moveTo>
                  <a:cubicBezTo>
                    <a:pt x="442248" y="343122"/>
                    <a:pt x="343298" y="442143"/>
                    <a:pt x="221185" y="442197"/>
                  </a:cubicBezTo>
                  <a:cubicBezTo>
                    <a:pt x="99072" y="442251"/>
                    <a:pt x="50" y="343301"/>
                    <a:pt x="-3" y="221187"/>
                  </a:cubicBezTo>
                  <a:cubicBezTo>
                    <a:pt x="-57" y="99074"/>
                    <a:pt x="98893" y="53"/>
                    <a:pt x="221006" y="-1"/>
                  </a:cubicBezTo>
                  <a:cubicBezTo>
                    <a:pt x="221069" y="-1"/>
                    <a:pt x="221123" y="-1"/>
                    <a:pt x="221185" y="-1"/>
                  </a:cubicBezTo>
                  <a:cubicBezTo>
                    <a:pt x="343147" y="-99"/>
                    <a:pt x="442097" y="98690"/>
                    <a:pt x="442195" y="220651"/>
                  </a:cubicBezTo>
                  <a:cubicBezTo>
                    <a:pt x="442195" y="220768"/>
                    <a:pt x="442195" y="220893"/>
                    <a:pt x="442195" y="2210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3"/>
            <p:cNvSpPr/>
            <p:nvPr/>
          </p:nvSpPr>
          <p:spPr>
            <a:xfrm>
              <a:off x="7298977" y="924467"/>
              <a:ext cx="143232" cy="143232"/>
            </a:xfrm>
            <a:custGeom>
              <a:rect b="b" l="l" r="r" t="t"/>
              <a:pathLst>
                <a:path extrusionOk="0" h="143232" w="143232">
                  <a:moveTo>
                    <a:pt x="143232" y="71616"/>
                  </a:moveTo>
                  <a:cubicBezTo>
                    <a:pt x="143232" y="111169"/>
                    <a:pt x="111169" y="143232"/>
                    <a:pt x="71616" y="143232"/>
                  </a:cubicBezTo>
                  <a:cubicBezTo>
                    <a:pt x="32064" y="143232"/>
                    <a:pt x="0" y="111169"/>
                    <a:pt x="0" y="71616"/>
                  </a:cubicBezTo>
                  <a:cubicBezTo>
                    <a:pt x="0" y="32064"/>
                    <a:pt x="32064" y="0"/>
                    <a:pt x="71616" y="0"/>
                  </a:cubicBezTo>
                  <a:cubicBezTo>
                    <a:pt x="111169" y="0"/>
                    <a:pt x="143232" y="32064"/>
                    <a:pt x="143232" y="716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3"/>
            <p:cNvSpPr/>
            <p:nvPr/>
          </p:nvSpPr>
          <p:spPr>
            <a:xfrm>
              <a:off x="7246471" y="1097524"/>
              <a:ext cx="248245" cy="221096"/>
            </a:xfrm>
            <a:custGeom>
              <a:rect b="b" l="l" r="r" t="t"/>
              <a:pathLst>
                <a:path extrusionOk="0" h="221096" w="248245">
                  <a:moveTo>
                    <a:pt x="248242" y="124122"/>
                  </a:moveTo>
                  <a:lnTo>
                    <a:pt x="248242" y="182968"/>
                  </a:lnTo>
                  <a:cubicBezTo>
                    <a:pt x="173304" y="233805"/>
                    <a:pt x="74935" y="233805"/>
                    <a:pt x="-3" y="182968"/>
                  </a:cubicBezTo>
                  <a:lnTo>
                    <a:pt x="-3" y="124122"/>
                  </a:lnTo>
                  <a:cubicBezTo>
                    <a:pt x="-3" y="55568"/>
                    <a:pt x="55566" y="-1"/>
                    <a:pt x="124119" y="-1"/>
                  </a:cubicBezTo>
                  <a:cubicBezTo>
                    <a:pt x="192672" y="-1"/>
                    <a:pt x="248242" y="55568"/>
                    <a:pt x="248242" y="124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3"/>
            <p:cNvSpPr/>
            <p:nvPr/>
          </p:nvSpPr>
          <p:spPr>
            <a:xfrm>
              <a:off x="7136178" y="5615820"/>
              <a:ext cx="766200" cy="396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06" name="Google Shape;1406;p3"/>
          <p:cNvSpPr/>
          <p:nvPr/>
        </p:nvSpPr>
        <p:spPr>
          <a:xfrm rot="-353093">
            <a:off x="1553720" y="2445101"/>
            <a:ext cx="1993162" cy="1908122"/>
          </a:xfrm>
          <a:prstGeom prst="rect">
            <a:avLst/>
          </a:prstGeom>
        </p:spPr>
        <p:txBody>
          <a:bodyPr>
            <a:prstTxWarp prst="textPlain"/>
          </a:bodyPr>
          <a:lstStyle/>
          <a:p>
            <a:pPr lvl="0" algn="ctr"/>
            <a:r>
              <a:rPr b="0" i="0">
                <a:ln cap="flat" cmpd="sng" w="28575">
                  <a:solidFill>
                    <a:schemeClr val="lt2"/>
                  </a:solidFill>
                  <a:prstDash val="solid"/>
                  <a:round/>
                  <a:headEnd len="sm" w="sm" type="none"/>
                  <a:tailEnd len="sm" w="sm" type="none"/>
                </a:ln>
                <a:solidFill>
                  <a:schemeClr val="accent1"/>
                </a:solidFill>
                <a:latin typeface="Passion One"/>
              </a:rPr>
              <a:t>01</a:t>
            </a:r>
          </a:p>
        </p:txBody>
      </p:sp>
      <p:grpSp>
        <p:nvGrpSpPr>
          <p:cNvPr id="1407" name="Google Shape;1407;p3"/>
          <p:cNvGrpSpPr/>
          <p:nvPr/>
        </p:nvGrpSpPr>
        <p:grpSpPr>
          <a:xfrm>
            <a:off x="388355" y="478168"/>
            <a:ext cx="696918" cy="489083"/>
            <a:chOff x="693181" y="1290697"/>
            <a:chExt cx="605700" cy="425068"/>
          </a:xfrm>
        </p:grpSpPr>
        <p:sp>
          <p:nvSpPr>
            <p:cNvPr id="1408" name="Google Shape;1408;p3"/>
            <p:cNvSpPr/>
            <p:nvPr/>
          </p:nvSpPr>
          <p:spPr>
            <a:xfrm>
              <a:off x="693181" y="1290697"/>
              <a:ext cx="605700" cy="425068"/>
            </a:xfrm>
            <a:custGeom>
              <a:rect b="b" l="l" r="r" t="t"/>
              <a:pathLst>
                <a:path extrusionOk="0" h="425068" w="605700">
                  <a:moveTo>
                    <a:pt x="605697" y="33932"/>
                  </a:moveTo>
                  <a:lnTo>
                    <a:pt x="605697" y="313609"/>
                  </a:lnTo>
                  <a:cubicBezTo>
                    <a:pt x="605653" y="332326"/>
                    <a:pt x="590481" y="347498"/>
                    <a:pt x="571765" y="347542"/>
                  </a:cubicBezTo>
                  <a:lnTo>
                    <a:pt x="493898" y="347542"/>
                  </a:lnTo>
                  <a:lnTo>
                    <a:pt x="450767" y="416033"/>
                  </a:lnTo>
                  <a:cubicBezTo>
                    <a:pt x="445052" y="425079"/>
                    <a:pt x="433087" y="427785"/>
                    <a:pt x="424041" y="422078"/>
                  </a:cubicBezTo>
                  <a:cubicBezTo>
                    <a:pt x="421603" y="420534"/>
                    <a:pt x="419531" y="418471"/>
                    <a:pt x="417995" y="416033"/>
                  </a:cubicBezTo>
                  <a:lnTo>
                    <a:pt x="374865" y="347542"/>
                  </a:lnTo>
                  <a:lnTo>
                    <a:pt x="33929" y="347542"/>
                  </a:lnTo>
                  <a:cubicBezTo>
                    <a:pt x="15209" y="347498"/>
                    <a:pt x="46" y="332326"/>
                    <a:pt x="-3" y="313609"/>
                  </a:cubicBezTo>
                  <a:lnTo>
                    <a:pt x="-3" y="33932"/>
                  </a:lnTo>
                  <a:cubicBezTo>
                    <a:pt x="46" y="15215"/>
                    <a:pt x="15209" y="44"/>
                    <a:pt x="33929" y="-1"/>
                  </a:cubicBezTo>
                  <a:lnTo>
                    <a:pt x="571765" y="-1"/>
                  </a:lnTo>
                  <a:cubicBezTo>
                    <a:pt x="590481" y="44"/>
                    <a:pt x="605653" y="15215"/>
                    <a:pt x="605697" y="3393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3"/>
            <p:cNvSpPr/>
            <p:nvPr/>
          </p:nvSpPr>
          <p:spPr>
            <a:xfrm>
              <a:off x="1028911" y="1403092"/>
              <a:ext cx="96143" cy="130782"/>
            </a:xfrm>
            <a:custGeom>
              <a:rect b="b" l="l" r="r" t="t"/>
              <a:pathLst>
                <a:path extrusionOk="0" h="130782" w="96143">
                  <a:moveTo>
                    <a:pt x="11721" y="107363"/>
                  </a:moveTo>
                  <a:cubicBezTo>
                    <a:pt x="15999" y="107729"/>
                    <a:pt x="20303" y="107729"/>
                    <a:pt x="24580" y="107363"/>
                  </a:cubicBezTo>
                  <a:cubicBezTo>
                    <a:pt x="33438" y="106952"/>
                    <a:pt x="42047" y="104283"/>
                    <a:pt x="49583" y="99594"/>
                  </a:cubicBezTo>
                  <a:cubicBezTo>
                    <a:pt x="57602" y="94022"/>
                    <a:pt x="63299" y="85700"/>
                    <a:pt x="65567" y="76199"/>
                  </a:cubicBezTo>
                  <a:lnTo>
                    <a:pt x="64942" y="76199"/>
                  </a:lnTo>
                  <a:cubicBezTo>
                    <a:pt x="58102" y="82574"/>
                    <a:pt x="48913" y="85816"/>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91" y="28"/>
                    <a:pt x="95750" y="24942"/>
                    <a:pt x="95750" y="54589"/>
                  </a:cubicBezTo>
                  <a:cubicBezTo>
                    <a:pt x="99759" y="92352"/>
                    <a:pt x="72407"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86" y="64403"/>
                    <a:pt x="60183" y="61224"/>
                    <a:pt x="63781" y="55750"/>
                  </a:cubicBezTo>
                  <a:cubicBezTo>
                    <a:pt x="64987" y="53473"/>
                    <a:pt x="65541" y="50910"/>
                    <a:pt x="65389" y="48338"/>
                  </a:cubicBezTo>
                  <a:cubicBezTo>
                    <a:pt x="65389" y="34854"/>
                    <a:pt x="60299" y="21549"/>
                    <a:pt x="46815" y="21549"/>
                  </a:cubicBezTo>
                  <a:cubicBezTo>
                    <a:pt x="36903"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3"/>
            <p:cNvSpPr/>
            <p:nvPr/>
          </p:nvSpPr>
          <p:spPr>
            <a:xfrm>
              <a:off x="1137139" y="1403092"/>
              <a:ext cx="96143" cy="130782"/>
            </a:xfrm>
            <a:custGeom>
              <a:rect b="b" l="l" r="r" t="t"/>
              <a:pathLst>
                <a:path extrusionOk="0" h="130782" w="96143">
                  <a:moveTo>
                    <a:pt x="11721" y="107363"/>
                  </a:moveTo>
                  <a:cubicBezTo>
                    <a:pt x="15999" y="107729"/>
                    <a:pt x="20303" y="107729"/>
                    <a:pt x="24580" y="107363"/>
                  </a:cubicBezTo>
                  <a:cubicBezTo>
                    <a:pt x="33412" y="106952"/>
                    <a:pt x="41993" y="104283"/>
                    <a:pt x="49494" y="99594"/>
                  </a:cubicBezTo>
                  <a:cubicBezTo>
                    <a:pt x="57540" y="94049"/>
                    <a:pt x="63237" y="85709"/>
                    <a:pt x="65478" y="76199"/>
                  </a:cubicBezTo>
                  <a:lnTo>
                    <a:pt x="64942" y="76199"/>
                  </a:lnTo>
                  <a:cubicBezTo>
                    <a:pt x="58093" y="82566"/>
                    <a:pt x="48905" y="85807"/>
                    <a:pt x="39582" y="85128"/>
                  </a:cubicBezTo>
                  <a:cubicBezTo>
                    <a:pt x="18535" y="85932"/>
                    <a:pt x="827" y="69528"/>
                    <a:pt x="23" y="48481"/>
                  </a:cubicBezTo>
                  <a:cubicBezTo>
                    <a:pt x="-12" y="47517"/>
                    <a:pt x="-12" y="46543"/>
                    <a:pt x="23" y="45570"/>
                  </a:cubicBezTo>
                  <a:cubicBezTo>
                    <a:pt x="300" y="20120"/>
                    <a:pt x="21160" y="-275"/>
                    <a:pt x="46601" y="2"/>
                  </a:cubicBezTo>
                  <a:cubicBezTo>
                    <a:pt x="47003" y="2"/>
                    <a:pt x="47395" y="11"/>
                    <a:pt x="47797" y="28"/>
                  </a:cubicBezTo>
                  <a:cubicBezTo>
                    <a:pt x="80301" y="28"/>
                    <a:pt x="95750" y="24942"/>
                    <a:pt x="95750" y="54589"/>
                  </a:cubicBezTo>
                  <a:cubicBezTo>
                    <a:pt x="99759" y="92352"/>
                    <a:pt x="72408" y="126214"/>
                    <a:pt x="34644" y="130232"/>
                  </a:cubicBezTo>
                  <a:cubicBezTo>
                    <a:pt x="31510" y="130563"/>
                    <a:pt x="28357" y="130679"/>
                    <a:pt x="25205" y="130581"/>
                  </a:cubicBezTo>
                  <a:cubicBezTo>
                    <a:pt x="20714" y="130848"/>
                    <a:pt x="16213" y="130848"/>
                    <a:pt x="11721" y="130581"/>
                  </a:cubicBezTo>
                  <a:close/>
                  <a:moveTo>
                    <a:pt x="29581" y="43873"/>
                  </a:moveTo>
                  <a:cubicBezTo>
                    <a:pt x="28250" y="53642"/>
                    <a:pt x="35090" y="62652"/>
                    <a:pt x="44868" y="63983"/>
                  </a:cubicBezTo>
                  <a:cubicBezTo>
                    <a:pt x="45717" y="64099"/>
                    <a:pt x="46583" y="64152"/>
                    <a:pt x="47440" y="64144"/>
                  </a:cubicBezTo>
                  <a:cubicBezTo>
                    <a:pt x="53977" y="64385"/>
                    <a:pt x="60174" y="61206"/>
                    <a:pt x="63781" y="55750"/>
                  </a:cubicBezTo>
                  <a:cubicBezTo>
                    <a:pt x="64951" y="53464"/>
                    <a:pt x="65478" y="50901"/>
                    <a:pt x="65299" y="48338"/>
                  </a:cubicBezTo>
                  <a:cubicBezTo>
                    <a:pt x="65299" y="34854"/>
                    <a:pt x="60299" y="21549"/>
                    <a:pt x="46815" y="21549"/>
                  </a:cubicBezTo>
                  <a:cubicBezTo>
                    <a:pt x="36814" y="21638"/>
                    <a:pt x="29491" y="30568"/>
                    <a:pt x="29670" y="43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3"/>
            <p:cNvSpPr/>
            <p:nvPr/>
          </p:nvSpPr>
          <p:spPr>
            <a:xfrm>
              <a:off x="765065" y="1388320"/>
              <a:ext cx="194657" cy="160176"/>
            </a:xfrm>
            <a:custGeom>
              <a:rect b="b" l="l" r="r" t="t"/>
              <a:pathLst>
                <a:path extrusionOk="0" h="160176" w="194657">
                  <a:moveTo>
                    <a:pt x="179930" y="84630"/>
                  </a:moveTo>
                  <a:lnTo>
                    <a:pt x="97152" y="160175"/>
                  </a:lnTo>
                  <a:lnTo>
                    <a:pt x="14374" y="84630"/>
                  </a:lnTo>
                  <a:cubicBezTo>
                    <a:pt x="-1968" y="67396"/>
                    <a:pt x="-4915" y="32481"/>
                    <a:pt x="8301" y="17032"/>
                  </a:cubicBezTo>
                  <a:cubicBezTo>
                    <a:pt x="38573" y="-18686"/>
                    <a:pt x="97598" y="5870"/>
                    <a:pt x="97598" y="52751"/>
                  </a:cubicBezTo>
                  <a:cubicBezTo>
                    <a:pt x="97598" y="6228"/>
                    <a:pt x="156177" y="-17972"/>
                    <a:pt x="186449" y="17032"/>
                  </a:cubicBezTo>
                  <a:cubicBezTo>
                    <a:pt x="199575" y="32481"/>
                    <a:pt x="196628" y="67396"/>
                    <a:pt x="179930" y="846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12" name="Google Shape;1412;p3"/>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413" name="Google Shape;1413;p3"/>
          <p:cNvPicPr preferRelativeResize="0"/>
          <p:nvPr/>
        </p:nvPicPr>
        <p:blipFill>
          <a:blip r:embed="rId3">
            <a:alphaModFix/>
          </a:blip>
          <a:stretch>
            <a:fillRect/>
          </a:stretch>
        </p:blipFill>
        <p:spPr>
          <a:xfrm>
            <a:off x="9361308" y="4760600"/>
            <a:ext cx="1470930" cy="1245375"/>
          </a:xfrm>
          <a:prstGeom prst="rect">
            <a:avLst/>
          </a:prstGeom>
          <a:noFill/>
          <a:ln>
            <a:noFill/>
          </a:ln>
        </p:spPr>
      </p:pic>
      <p:pic>
        <p:nvPicPr>
          <p:cNvPr id="1414" name="Google Shape;1414;p3"/>
          <p:cNvPicPr preferRelativeResize="0"/>
          <p:nvPr/>
        </p:nvPicPr>
        <p:blipFill>
          <a:blip r:embed="rId4">
            <a:alphaModFix/>
          </a:blip>
          <a:stretch>
            <a:fillRect/>
          </a:stretch>
        </p:blipFill>
        <p:spPr>
          <a:xfrm>
            <a:off x="9526800" y="1270750"/>
            <a:ext cx="1636250" cy="920394"/>
          </a:xfrm>
          <a:prstGeom prst="rect">
            <a:avLst/>
          </a:prstGeom>
          <a:noFill/>
          <a:ln>
            <a:noFill/>
          </a:ln>
        </p:spPr>
      </p:pic>
      <p:sp>
        <p:nvSpPr>
          <p:cNvPr id="1415" name="Google Shape;1415;p3"/>
          <p:cNvSpPr txBox="1"/>
          <p:nvPr>
            <p:ph type="title"/>
          </p:nvPr>
        </p:nvSpPr>
        <p:spPr>
          <a:xfrm>
            <a:off x="4661700" y="4458925"/>
            <a:ext cx="43620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US"/>
              <a:t>Objective</a:t>
            </a:r>
            <a:endParaRPr/>
          </a:p>
        </p:txBody>
      </p:sp>
      <p:sp>
        <p:nvSpPr>
          <p:cNvPr id="1416" name="Google Shape;1416;p3"/>
          <p:cNvSpPr txBox="1"/>
          <p:nvPr/>
        </p:nvSpPr>
        <p:spPr>
          <a:xfrm>
            <a:off x="4661700" y="5374825"/>
            <a:ext cx="4610400" cy="74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Thasadith"/>
              <a:buChar char="●"/>
            </a:pPr>
            <a:r>
              <a:rPr b="1" lang="en-US" sz="1700">
                <a:solidFill>
                  <a:schemeClr val="dk2"/>
                </a:solidFill>
                <a:latin typeface="Thasadith"/>
                <a:ea typeface="Thasadith"/>
                <a:cs typeface="Thasadith"/>
                <a:sym typeface="Thasadith"/>
              </a:rPr>
              <a:t>Retain current users and acquire new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4"/>
          <p:cNvSpPr txBox="1"/>
          <p:nvPr>
            <p:ph type="title"/>
          </p:nvPr>
        </p:nvSpPr>
        <p:spPr>
          <a:xfrm>
            <a:off x="1356498" y="1693650"/>
            <a:ext cx="4977000" cy="723729"/>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7000"/>
              <a:buNone/>
            </a:pPr>
            <a:r>
              <a:rPr lang="en-US" sz="3600"/>
              <a:t>Hello, our problem statement is...</a:t>
            </a:r>
            <a:endParaRPr sz="3600"/>
          </a:p>
        </p:txBody>
      </p:sp>
      <p:sp>
        <p:nvSpPr>
          <p:cNvPr id="1422" name="Google Shape;1422;p4"/>
          <p:cNvSpPr txBox="1"/>
          <p:nvPr>
            <p:ph idx="1" type="body"/>
          </p:nvPr>
        </p:nvSpPr>
        <p:spPr>
          <a:xfrm>
            <a:off x="1400675" y="3428999"/>
            <a:ext cx="4977000" cy="2408725"/>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US"/>
              <a:t>How to increase active users and retain current users on Facebook?</a:t>
            </a:r>
            <a:endParaRPr/>
          </a:p>
        </p:txBody>
      </p:sp>
      <p:sp>
        <p:nvSpPr>
          <p:cNvPr id="1423" name="Google Shape;1423;p4"/>
          <p:cNvSpPr/>
          <p:nvPr/>
        </p:nvSpPr>
        <p:spPr>
          <a:xfrm>
            <a:off x="0" y="5665076"/>
            <a:ext cx="189186" cy="11929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424" name="Google Shape;1424;p4"/>
          <p:cNvPicPr preferRelativeResize="0"/>
          <p:nvPr/>
        </p:nvPicPr>
        <p:blipFill>
          <a:blip r:embed="rId3">
            <a:alphaModFix/>
          </a:blip>
          <a:stretch>
            <a:fillRect/>
          </a:stretch>
        </p:blipFill>
        <p:spPr>
          <a:xfrm>
            <a:off x="6858000" y="1990300"/>
            <a:ext cx="3666950" cy="3151126"/>
          </a:xfrm>
          <a:prstGeom prst="rect">
            <a:avLst/>
          </a:prstGeom>
          <a:noFill/>
          <a:ln>
            <a:noFill/>
          </a:ln>
        </p:spPr>
      </p:pic>
      <p:pic>
        <p:nvPicPr>
          <p:cNvPr id="1425" name="Google Shape;1425;p4"/>
          <p:cNvPicPr preferRelativeResize="0"/>
          <p:nvPr/>
        </p:nvPicPr>
        <p:blipFill>
          <a:blip r:embed="rId4">
            <a:alphaModFix/>
          </a:blip>
          <a:stretch>
            <a:fillRect/>
          </a:stretch>
        </p:blipFill>
        <p:spPr>
          <a:xfrm>
            <a:off x="5848350" y="1346575"/>
            <a:ext cx="495300" cy="53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1185122d398_4_7"/>
          <p:cNvSpPr txBox="1"/>
          <p:nvPr>
            <p:ph type="title"/>
          </p:nvPr>
        </p:nvSpPr>
        <p:spPr>
          <a:xfrm>
            <a:off x="4801975" y="1559275"/>
            <a:ext cx="5723400" cy="3774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Questionnaire &amp; Survey</a:t>
            </a:r>
            <a:endParaRPr/>
          </a:p>
        </p:txBody>
      </p:sp>
      <p:pic>
        <p:nvPicPr>
          <p:cNvPr id="1431" name="Google Shape;1431;g1185122d398_4_7"/>
          <p:cNvPicPr preferRelativeResize="0"/>
          <p:nvPr/>
        </p:nvPicPr>
        <p:blipFill>
          <a:blip r:embed="rId3">
            <a:alphaModFix/>
          </a:blip>
          <a:stretch>
            <a:fillRect/>
          </a:stretch>
        </p:blipFill>
        <p:spPr>
          <a:xfrm>
            <a:off x="2014625" y="1255988"/>
            <a:ext cx="2884024" cy="4346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g1180b61ee2a_0_0"/>
          <p:cNvSpPr txBox="1"/>
          <p:nvPr>
            <p:ph type="title"/>
          </p:nvPr>
        </p:nvSpPr>
        <p:spPr>
          <a:xfrm>
            <a:off x="1541021" y="196079"/>
            <a:ext cx="55815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Questionnaire</a:t>
            </a:r>
            <a:endParaRPr/>
          </a:p>
        </p:txBody>
      </p:sp>
      <p:sp>
        <p:nvSpPr>
          <p:cNvPr id="1437" name="Google Shape;1437;g1180b61ee2a_0_0"/>
          <p:cNvSpPr txBox="1"/>
          <p:nvPr/>
        </p:nvSpPr>
        <p:spPr>
          <a:xfrm>
            <a:off x="1158675" y="1270300"/>
            <a:ext cx="94599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Thasadith"/>
                <a:ea typeface="Thasadith"/>
                <a:cs typeface="Thasadith"/>
                <a:sym typeface="Thasadith"/>
              </a:rPr>
              <a:t>Data Collection</a:t>
            </a:r>
            <a:r>
              <a:rPr lang="en-US" sz="2000">
                <a:latin typeface="Thasadith"/>
                <a:ea typeface="Thasadith"/>
                <a:cs typeface="Thasadith"/>
                <a:sym typeface="Thasadith"/>
              </a:rPr>
              <a:t> – </a:t>
            </a:r>
            <a:endParaRPr sz="2000">
              <a:latin typeface="Thasadith"/>
              <a:ea typeface="Thasadith"/>
              <a:cs typeface="Thasadith"/>
              <a:sym typeface="Thasadith"/>
            </a:endParaRPr>
          </a:p>
          <a:p>
            <a:pPr indent="0" lvl="0" marL="0" rtl="0" algn="l">
              <a:spcBef>
                <a:spcPts val="0"/>
              </a:spcBef>
              <a:spcAft>
                <a:spcPts val="0"/>
              </a:spcAft>
              <a:buNone/>
            </a:pPr>
            <a:r>
              <a:rPr lang="en-US" sz="2000">
                <a:latin typeface="Thasadith"/>
                <a:ea typeface="Thasadith"/>
                <a:cs typeface="Thasadith"/>
                <a:sym typeface="Thasadith"/>
              </a:rPr>
              <a:t>Survey participants:  </a:t>
            </a:r>
            <a:r>
              <a:rPr b="1" lang="en-US" sz="2000">
                <a:latin typeface="Thasadith"/>
                <a:ea typeface="Thasadith"/>
                <a:cs typeface="Thasadith"/>
                <a:sym typeface="Thasadith"/>
              </a:rPr>
              <a:t>143 users</a:t>
            </a:r>
            <a:endParaRPr b="1" sz="2000">
              <a:latin typeface="Thasadith"/>
              <a:ea typeface="Thasadith"/>
              <a:cs typeface="Thasadith"/>
              <a:sym typeface="Thasadith"/>
            </a:endParaRPr>
          </a:p>
          <a:p>
            <a:pPr indent="0" lvl="0" marL="0" rtl="0" algn="l">
              <a:spcBef>
                <a:spcPts val="0"/>
              </a:spcBef>
              <a:spcAft>
                <a:spcPts val="0"/>
              </a:spcAft>
              <a:buNone/>
            </a:pPr>
            <a:r>
              <a:rPr b="1" lang="en-US" sz="2000">
                <a:latin typeface="Thasadith"/>
                <a:ea typeface="Thasadith"/>
                <a:cs typeface="Thasadith"/>
                <a:sym typeface="Thasadith"/>
              </a:rPr>
              <a:t>10 Attributes </a:t>
            </a:r>
            <a:r>
              <a:rPr lang="en-US" sz="2000">
                <a:latin typeface="Thasadith"/>
                <a:ea typeface="Thasadith"/>
                <a:cs typeface="Thasadith"/>
                <a:sym typeface="Thasadith"/>
              </a:rPr>
              <a:t>for each of the social media platforms</a:t>
            </a:r>
            <a:endParaRPr sz="2000">
              <a:latin typeface="Thasadith"/>
              <a:ea typeface="Thasadith"/>
              <a:cs typeface="Thasadith"/>
              <a:sym typeface="Thasadith"/>
            </a:endParaRPr>
          </a:p>
          <a:p>
            <a:pPr indent="0" lvl="0" marL="0" rtl="0" algn="l">
              <a:spcBef>
                <a:spcPts val="0"/>
              </a:spcBef>
              <a:spcAft>
                <a:spcPts val="0"/>
              </a:spcAft>
              <a:buNone/>
            </a:pPr>
            <a:r>
              <a:t/>
            </a:r>
            <a:endParaRPr>
              <a:latin typeface="Thasadith"/>
              <a:ea typeface="Thasadith"/>
              <a:cs typeface="Thasadith"/>
              <a:sym typeface="Thasadith"/>
            </a:endParaRPr>
          </a:p>
        </p:txBody>
      </p:sp>
      <p:pic>
        <p:nvPicPr>
          <p:cNvPr id="1438" name="Google Shape;1438;g1180b61ee2a_0_0"/>
          <p:cNvPicPr preferRelativeResize="0"/>
          <p:nvPr/>
        </p:nvPicPr>
        <p:blipFill>
          <a:blip r:embed="rId3">
            <a:alphaModFix/>
          </a:blip>
          <a:stretch>
            <a:fillRect/>
          </a:stretch>
        </p:blipFill>
        <p:spPr>
          <a:xfrm>
            <a:off x="3208075" y="2412750"/>
            <a:ext cx="5775850" cy="394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g1185122d398_3_2"/>
          <p:cNvPicPr preferRelativeResize="0"/>
          <p:nvPr/>
        </p:nvPicPr>
        <p:blipFill>
          <a:blip r:embed="rId3">
            <a:alphaModFix/>
          </a:blip>
          <a:stretch>
            <a:fillRect/>
          </a:stretch>
        </p:blipFill>
        <p:spPr>
          <a:xfrm>
            <a:off x="743000" y="1122450"/>
            <a:ext cx="5581501" cy="3490144"/>
          </a:xfrm>
          <a:prstGeom prst="rect">
            <a:avLst/>
          </a:prstGeom>
          <a:noFill/>
          <a:ln>
            <a:noFill/>
          </a:ln>
        </p:spPr>
      </p:pic>
      <p:sp>
        <p:nvSpPr>
          <p:cNvPr id="1444" name="Google Shape;1444;g1185122d398_3_2"/>
          <p:cNvSpPr txBox="1"/>
          <p:nvPr>
            <p:ph type="title"/>
          </p:nvPr>
        </p:nvSpPr>
        <p:spPr>
          <a:xfrm>
            <a:off x="1541021" y="196079"/>
            <a:ext cx="55815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Survey - Users Analysis</a:t>
            </a:r>
            <a:endParaRPr/>
          </a:p>
        </p:txBody>
      </p:sp>
      <p:pic>
        <p:nvPicPr>
          <p:cNvPr id="1445" name="Google Shape;1445;g1185122d398_3_2"/>
          <p:cNvPicPr preferRelativeResize="0"/>
          <p:nvPr/>
        </p:nvPicPr>
        <p:blipFill>
          <a:blip r:embed="rId4">
            <a:alphaModFix/>
          </a:blip>
          <a:stretch>
            <a:fillRect/>
          </a:stretch>
        </p:blipFill>
        <p:spPr>
          <a:xfrm>
            <a:off x="6517025" y="1122450"/>
            <a:ext cx="5316796" cy="3490150"/>
          </a:xfrm>
          <a:prstGeom prst="rect">
            <a:avLst/>
          </a:prstGeom>
          <a:noFill/>
          <a:ln>
            <a:noFill/>
          </a:ln>
        </p:spPr>
      </p:pic>
      <p:pic>
        <p:nvPicPr>
          <p:cNvPr id="1446" name="Google Shape;1446;g1185122d398_3_2"/>
          <p:cNvPicPr preferRelativeResize="0"/>
          <p:nvPr/>
        </p:nvPicPr>
        <p:blipFill rotWithShape="1">
          <a:blip r:embed="rId5">
            <a:alphaModFix/>
          </a:blip>
          <a:srcRect b="-2301" l="25373" r="21500" t="0"/>
          <a:stretch/>
        </p:blipFill>
        <p:spPr>
          <a:xfrm>
            <a:off x="5032475" y="3853100"/>
            <a:ext cx="2442249" cy="294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g1185122d398_4_13"/>
          <p:cNvSpPr txBox="1"/>
          <p:nvPr>
            <p:ph type="title"/>
          </p:nvPr>
        </p:nvSpPr>
        <p:spPr>
          <a:xfrm>
            <a:off x="6721800" y="1931575"/>
            <a:ext cx="4829700" cy="115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7600"/>
              <a:t>DIMENSIONS</a:t>
            </a:r>
            <a:endParaRPr sz="7600"/>
          </a:p>
        </p:txBody>
      </p:sp>
      <p:pic>
        <p:nvPicPr>
          <p:cNvPr id="1452" name="Google Shape;1452;g1185122d398_4_13"/>
          <p:cNvPicPr preferRelativeResize="0"/>
          <p:nvPr/>
        </p:nvPicPr>
        <p:blipFill>
          <a:blip r:embed="rId3">
            <a:alphaModFix/>
          </a:blip>
          <a:stretch>
            <a:fillRect/>
          </a:stretch>
        </p:blipFill>
        <p:spPr>
          <a:xfrm>
            <a:off x="0" y="1711050"/>
            <a:ext cx="6598900" cy="5146825"/>
          </a:xfrm>
          <a:prstGeom prst="rect">
            <a:avLst/>
          </a:prstGeom>
          <a:noFill/>
          <a:ln>
            <a:noFill/>
          </a:ln>
        </p:spPr>
      </p:pic>
      <p:sp>
        <p:nvSpPr>
          <p:cNvPr id="1453" name="Google Shape;1453;g1185122d398_4_13"/>
          <p:cNvSpPr/>
          <p:nvPr/>
        </p:nvSpPr>
        <p:spPr>
          <a:xfrm>
            <a:off x="0" y="5665076"/>
            <a:ext cx="189300" cy="1192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5"/>
          <p:cNvSpPr txBox="1"/>
          <p:nvPr>
            <p:ph type="title"/>
          </p:nvPr>
        </p:nvSpPr>
        <p:spPr>
          <a:xfrm>
            <a:off x="1143000" y="1293500"/>
            <a:ext cx="98256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US"/>
              <a:t>Number of dimensions retained &amp; </a:t>
            </a:r>
            <a:r>
              <a:rPr lang="en-US"/>
              <a:t>Variance</a:t>
            </a:r>
            <a:endParaRPr/>
          </a:p>
        </p:txBody>
      </p:sp>
      <p:sp>
        <p:nvSpPr>
          <p:cNvPr id="1459" name="Google Shape;1459;p5"/>
          <p:cNvSpPr txBox="1"/>
          <p:nvPr>
            <p:ph idx="1" type="body"/>
          </p:nvPr>
        </p:nvSpPr>
        <p:spPr>
          <a:xfrm>
            <a:off x="1143000" y="2439475"/>
            <a:ext cx="5244600" cy="17331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Char char="●"/>
            </a:pPr>
            <a:r>
              <a:rPr lang="en-US" sz="1400"/>
              <a:t>The first 2 dimensions of the positioning map explain </a:t>
            </a:r>
            <a:r>
              <a:rPr lang="en-US" sz="1400">
                <a:solidFill>
                  <a:srgbClr val="000000"/>
                </a:solidFill>
              </a:rPr>
              <a:t>69.5%</a:t>
            </a:r>
            <a:r>
              <a:rPr lang="en-US" sz="1400"/>
              <a:t> of the variance in the data. Consequently, the first 3 dimensions will be displayed. The third-dimension accounts for an additional 17.5% of the variance, for a total of </a:t>
            </a:r>
            <a:r>
              <a:rPr lang="en-US" sz="1400">
                <a:solidFill>
                  <a:srgbClr val="000000"/>
                </a:solidFill>
              </a:rPr>
              <a:t>86.9%</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US" sz="1400">
                <a:solidFill>
                  <a:srgbClr val="000000"/>
                </a:solidFill>
              </a:rPr>
              <a:t>Each additional dimension captures a decreasing portion of the variance found in the original data.</a:t>
            </a:r>
            <a:endParaRPr sz="1400">
              <a:solidFill>
                <a:srgbClr val="000000"/>
              </a:solidFill>
            </a:endParaRPr>
          </a:p>
        </p:txBody>
      </p:sp>
      <p:pic>
        <p:nvPicPr>
          <p:cNvPr descr="Table&#10;&#10;Description automatically generated" id="1460" name="Google Shape;1460;p5"/>
          <p:cNvPicPr preferRelativeResize="0"/>
          <p:nvPr/>
        </p:nvPicPr>
        <p:blipFill rotWithShape="1">
          <a:blip r:embed="rId3">
            <a:alphaModFix/>
          </a:blip>
          <a:srcRect b="0" l="0" r="0" t="0"/>
          <a:stretch/>
        </p:blipFill>
        <p:spPr>
          <a:xfrm>
            <a:off x="1833957" y="4248807"/>
            <a:ext cx="3785466" cy="1711460"/>
          </a:xfrm>
          <a:prstGeom prst="rect">
            <a:avLst/>
          </a:prstGeom>
          <a:noFill/>
          <a:ln>
            <a:noFill/>
          </a:ln>
        </p:spPr>
      </p:pic>
      <p:sp>
        <p:nvSpPr>
          <p:cNvPr id="1461" name="Google Shape;1461;p5"/>
          <p:cNvSpPr/>
          <p:nvPr/>
        </p:nvSpPr>
        <p:spPr>
          <a:xfrm>
            <a:off x="6568965" y="3472120"/>
            <a:ext cx="9475077" cy="31549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Chart, bar chart, histogram&#10;&#10;Description automatically generated" id="1462" name="Google Shape;1462;p5"/>
          <p:cNvPicPr preferRelativeResize="0"/>
          <p:nvPr/>
        </p:nvPicPr>
        <p:blipFill rotWithShape="1">
          <a:blip r:embed="rId4">
            <a:alphaModFix/>
          </a:blip>
          <a:srcRect b="0" l="0" r="0" t="0"/>
          <a:stretch/>
        </p:blipFill>
        <p:spPr>
          <a:xfrm>
            <a:off x="6568975" y="2199125"/>
            <a:ext cx="4571699" cy="3455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DE184"/>
      </a:lt1>
      <a:dk2>
        <a:srgbClr val="434343"/>
      </a:dk2>
      <a:lt2>
        <a:srgbClr val="FFFFFF"/>
      </a:lt2>
      <a:accent1>
        <a:srgbClr val="FEE99F"/>
      </a:accent1>
      <a:accent2>
        <a:srgbClr val="F8C17F"/>
      </a:accent2>
      <a:accent3>
        <a:srgbClr val="E98B6B"/>
      </a:accent3>
      <a:accent4>
        <a:srgbClr val="F6B473"/>
      </a:accent4>
      <a:accent5>
        <a:srgbClr val="EDA983"/>
      </a:accent5>
      <a:accent6>
        <a:srgbClr val="CAD8E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